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06" r:id="rId1"/>
  </p:sldMasterIdLst>
  <p:notesMasterIdLst>
    <p:notesMasterId r:id="rId22"/>
  </p:notesMasterIdLst>
  <p:sldIdLst>
    <p:sldId id="267" r:id="rId2"/>
    <p:sldId id="271" r:id="rId3"/>
    <p:sldId id="257" r:id="rId4"/>
    <p:sldId id="258" r:id="rId5"/>
    <p:sldId id="259" r:id="rId6"/>
    <p:sldId id="261" r:id="rId7"/>
    <p:sldId id="260" r:id="rId8"/>
    <p:sldId id="272" r:id="rId9"/>
    <p:sldId id="277" r:id="rId10"/>
    <p:sldId id="274" r:id="rId11"/>
    <p:sldId id="278" r:id="rId12"/>
    <p:sldId id="276" r:id="rId13"/>
    <p:sldId id="279" r:id="rId14"/>
    <p:sldId id="275" r:id="rId15"/>
    <p:sldId id="263" r:id="rId16"/>
    <p:sldId id="281" r:id="rId17"/>
    <p:sldId id="282" r:id="rId18"/>
    <p:sldId id="264" r:id="rId19"/>
    <p:sldId id="265" r:id="rId20"/>
    <p:sldId id="266" r:id="rId21"/>
  </p:sldIdLst>
  <p:sldSz cx="12192000" cy="6858000"/>
  <p:notesSz cx="6858000" cy="9144000"/>
  <p:embeddedFontLst>
    <p:embeddedFont>
      <p:font typeface="Arial Black" panose="020B0A04020102020204" pitchFamily="34" charset="0"/>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4461"/>
    <a:srgbClr val="566477"/>
    <a:srgbClr val="004A7C"/>
    <a:srgbClr val="7263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4660"/>
  </p:normalViewPr>
  <p:slideViewPr>
    <p:cSldViewPr snapToGrid="0">
      <p:cViewPr varScale="1">
        <p:scale>
          <a:sx n="85" d="100"/>
          <a:sy n="85" d="100"/>
        </p:scale>
        <p:origin x="821" y="58"/>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235ED-9627-4B37-B6E1-A0E734707CDB}"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IN"/>
        </a:p>
      </dgm:t>
    </dgm:pt>
    <dgm:pt modelId="{46F4E01B-91FD-47DA-91F6-40AA91E7F7CC}">
      <dgm:prSet phldrT="[Text]"/>
      <dgm:spPr>
        <a:solidFill>
          <a:srgbClr val="374461"/>
        </a:solidFill>
      </dgm:spPr>
      <dgm:t>
        <a:bodyPr/>
        <a:lstStyle/>
        <a:p>
          <a:r>
            <a:rPr lang="en-US" dirty="0"/>
            <a:t>1.</a:t>
          </a:r>
          <a:r>
            <a:rPr lang="en-IN" dirty="0">
              <a:solidFill>
                <a:schemeClr val="accent5">
                  <a:lumMod val="50000"/>
                </a:schemeClr>
              </a:solidFill>
              <a:latin typeface="Times New Roman" panose="02020603050405020304" pitchFamily="18" charset="0"/>
              <a:ea typeface="Cambria" panose="02040503050406030204" pitchFamily="18" charset="0"/>
              <a:cs typeface="Times New Roman" panose="02020603050405020304" pitchFamily="18" charset="0"/>
            </a:rPr>
            <a:t> </a:t>
          </a:r>
          <a:r>
            <a:rPr lang="en-IN" dirty="0">
              <a:solidFill>
                <a:schemeClr val="bg1"/>
              </a:solidFill>
              <a:latin typeface="Times New Roman" panose="02020603050405020304" pitchFamily="18" charset="0"/>
              <a:ea typeface="Cambria" panose="02040503050406030204" pitchFamily="18" charset="0"/>
              <a:cs typeface="Times New Roman" panose="02020603050405020304" pitchFamily="18" charset="0"/>
            </a:rPr>
            <a:t>Data Collection and Research</a:t>
          </a:r>
          <a:r>
            <a:rPr lang="en-US" dirty="0">
              <a:solidFill>
                <a:schemeClr val="bg1"/>
              </a:solidFill>
            </a:rPr>
            <a:t> </a:t>
          </a:r>
          <a:endParaRPr lang="en-IN" dirty="0">
            <a:solidFill>
              <a:schemeClr val="bg1"/>
            </a:solidFill>
          </a:endParaRPr>
        </a:p>
      </dgm:t>
    </dgm:pt>
    <dgm:pt modelId="{26A92A1F-7E8D-4E3D-9215-EA5CEF4F1490}" type="parTrans" cxnId="{D317BFD4-4D6C-458C-8ADC-9FD3D6423F0D}">
      <dgm:prSet/>
      <dgm:spPr/>
      <dgm:t>
        <a:bodyPr/>
        <a:lstStyle/>
        <a:p>
          <a:endParaRPr lang="en-IN"/>
        </a:p>
      </dgm:t>
    </dgm:pt>
    <dgm:pt modelId="{5407B55B-382E-432B-AAA6-8CB461080E3B}" type="sibTrans" cxnId="{D317BFD4-4D6C-458C-8ADC-9FD3D6423F0D}">
      <dgm:prSet/>
      <dgm:spPr/>
      <dgm:t>
        <a:bodyPr/>
        <a:lstStyle/>
        <a:p>
          <a:endParaRPr lang="en-IN"/>
        </a:p>
      </dgm:t>
    </dgm:pt>
    <dgm:pt modelId="{AB62F12A-7044-485A-A609-7A612AC55760}">
      <dgm:prSet phldrT="[Text]"/>
      <dgm:spPr>
        <a:solidFill>
          <a:srgbClr val="374461"/>
        </a:solidFill>
      </dgm:spPr>
      <dgm:t>
        <a:bodyPr/>
        <a:lstStyle/>
        <a:p>
          <a:r>
            <a:rPr lang="en-US" dirty="0"/>
            <a:t>2. </a:t>
          </a:r>
          <a:r>
            <a:rPr lang="en-US" dirty="0">
              <a:solidFill>
                <a:schemeClr val="bg1"/>
              </a:solidFill>
              <a:latin typeface="Times New Roman" panose="02020603050405020304" pitchFamily="18" charset="0"/>
              <a:cs typeface="Times New Roman" panose="02020603050405020304" pitchFamily="18" charset="0"/>
            </a:rPr>
            <a:t>Data Preprocessing and Exploratory Analysis</a:t>
          </a:r>
          <a:r>
            <a:rPr lang="en-US" dirty="0">
              <a:solidFill>
                <a:schemeClr val="bg1"/>
              </a:solidFill>
            </a:rPr>
            <a:t> </a:t>
          </a:r>
          <a:endParaRPr lang="en-IN" dirty="0">
            <a:solidFill>
              <a:schemeClr val="bg1"/>
            </a:solidFill>
          </a:endParaRPr>
        </a:p>
      </dgm:t>
    </dgm:pt>
    <dgm:pt modelId="{2CA86AAE-62D8-4A06-AB99-2AC186F7A55C}" type="parTrans" cxnId="{26408504-06F2-4846-A4CF-8ECEB3055D36}">
      <dgm:prSet/>
      <dgm:spPr/>
      <dgm:t>
        <a:bodyPr/>
        <a:lstStyle/>
        <a:p>
          <a:endParaRPr lang="en-IN"/>
        </a:p>
      </dgm:t>
    </dgm:pt>
    <dgm:pt modelId="{ECE7275D-CF60-4490-BE56-BCDA9657996E}" type="sibTrans" cxnId="{26408504-06F2-4846-A4CF-8ECEB3055D36}">
      <dgm:prSet/>
      <dgm:spPr/>
      <dgm:t>
        <a:bodyPr/>
        <a:lstStyle/>
        <a:p>
          <a:endParaRPr lang="en-IN"/>
        </a:p>
      </dgm:t>
    </dgm:pt>
    <dgm:pt modelId="{583527E4-2013-4088-8378-D6B09D01750C}">
      <dgm:prSet phldrT="[Text]"/>
      <dgm:spPr>
        <a:solidFill>
          <a:srgbClr val="374461"/>
        </a:solidFill>
      </dgm:spPr>
      <dgm:t>
        <a:bodyPr/>
        <a:lstStyle/>
        <a:p>
          <a:r>
            <a:rPr lang="en-US" dirty="0"/>
            <a:t>3. </a:t>
          </a:r>
          <a:r>
            <a:rPr lang="en-IN" dirty="0">
              <a:solidFill>
                <a:schemeClr val="bg1"/>
              </a:solidFill>
              <a:latin typeface="Times New Roman" panose="02020603050405020304" pitchFamily="18" charset="0"/>
              <a:cs typeface="Times New Roman" panose="02020603050405020304" pitchFamily="18" charset="0"/>
            </a:rPr>
            <a:t>Model Building</a:t>
          </a:r>
          <a:r>
            <a:rPr lang="en-US" dirty="0">
              <a:solidFill>
                <a:schemeClr val="bg1"/>
              </a:solidFill>
            </a:rPr>
            <a:t> </a:t>
          </a:r>
          <a:endParaRPr lang="en-IN" dirty="0">
            <a:solidFill>
              <a:schemeClr val="bg1"/>
            </a:solidFill>
          </a:endParaRPr>
        </a:p>
      </dgm:t>
    </dgm:pt>
    <dgm:pt modelId="{6E1EB030-6CFF-4C88-91E4-A0160BFA92A7}" type="parTrans" cxnId="{A78E1D50-C683-4A28-8880-96D20979D82A}">
      <dgm:prSet/>
      <dgm:spPr/>
      <dgm:t>
        <a:bodyPr/>
        <a:lstStyle/>
        <a:p>
          <a:endParaRPr lang="en-IN"/>
        </a:p>
      </dgm:t>
    </dgm:pt>
    <dgm:pt modelId="{C470A6B3-0F20-49CD-BCAE-5B4D837BC219}" type="sibTrans" cxnId="{A78E1D50-C683-4A28-8880-96D20979D82A}">
      <dgm:prSet/>
      <dgm:spPr/>
      <dgm:t>
        <a:bodyPr/>
        <a:lstStyle/>
        <a:p>
          <a:endParaRPr lang="en-IN"/>
        </a:p>
      </dgm:t>
    </dgm:pt>
    <dgm:pt modelId="{A7F6B1A8-6A20-4713-BAAE-8C662B74E814}">
      <dgm:prSet phldrT="[Text]"/>
      <dgm:spPr>
        <a:solidFill>
          <a:srgbClr val="374461"/>
        </a:solidFill>
      </dgm:spPr>
      <dgm:t>
        <a:bodyPr/>
        <a:lstStyle/>
        <a:p>
          <a:r>
            <a:rPr lang="en-US" dirty="0"/>
            <a:t>4. Dashboard Creation </a:t>
          </a:r>
          <a:endParaRPr lang="en-IN" dirty="0"/>
        </a:p>
      </dgm:t>
    </dgm:pt>
    <dgm:pt modelId="{3CBB0444-DB7C-49DB-8880-85AAB70DCB3D}" type="parTrans" cxnId="{614B5E0F-DFD9-4E46-B203-72DDA5BDD870}">
      <dgm:prSet/>
      <dgm:spPr/>
      <dgm:t>
        <a:bodyPr/>
        <a:lstStyle/>
        <a:p>
          <a:endParaRPr lang="en-IN"/>
        </a:p>
      </dgm:t>
    </dgm:pt>
    <dgm:pt modelId="{4D8B5194-E382-453B-9E0D-D4686B1102B1}" type="sibTrans" cxnId="{614B5E0F-DFD9-4E46-B203-72DDA5BDD870}">
      <dgm:prSet/>
      <dgm:spPr/>
      <dgm:t>
        <a:bodyPr/>
        <a:lstStyle/>
        <a:p>
          <a:endParaRPr lang="en-IN"/>
        </a:p>
      </dgm:t>
    </dgm:pt>
    <dgm:pt modelId="{452C0E6D-BA5E-4B54-AABB-B40BE075AA06}">
      <dgm:prSet phldrT="[Text]"/>
      <dgm:spPr>
        <a:solidFill>
          <a:srgbClr val="374461"/>
        </a:solidFill>
      </dgm:spPr>
      <dgm:t>
        <a:bodyPr/>
        <a:lstStyle/>
        <a:p>
          <a:r>
            <a:rPr lang="en-US" dirty="0"/>
            <a:t>5. Conclusion </a:t>
          </a:r>
          <a:endParaRPr lang="en-IN" dirty="0"/>
        </a:p>
      </dgm:t>
    </dgm:pt>
    <dgm:pt modelId="{6292123B-51BC-48F9-B8EF-A13E0791E147}" type="parTrans" cxnId="{81A3AA46-AD5D-4347-9ACE-ED60AAFAD46C}">
      <dgm:prSet/>
      <dgm:spPr/>
      <dgm:t>
        <a:bodyPr/>
        <a:lstStyle/>
        <a:p>
          <a:endParaRPr lang="en-IN"/>
        </a:p>
      </dgm:t>
    </dgm:pt>
    <dgm:pt modelId="{2F3C3AA3-C943-48A0-BFA0-77B5921B755F}" type="sibTrans" cxnId="{81A3AA46-AD5D-4347-9ACE-ED60AAFAD46C}">
      <dgm:prSet/>
      <dgm:spPr/>
      <dgm:t>
        <a:bodyPr/>
        <a:lstStyle/>
        <a:p>
          <a:endParaRPr lang="en-IN"/>
        </a:p>
      </dgm:t>
    </dgm:pt>
    <dgm:pt modelId="{A4329C93-15B6-4A62-9E5C-C6F21A35F0F9}" type="pres">
      <dgm:prSet presAssocID="{E5E235ED-9627-4B37-B6E1-A0E734707CDB}" presName="diagram" presStyleCnt="0">
        <dgm:presLayoutVars>
          <dgm:dir/>
          <dgm:resizeHandles val="exact"/>
        </dgm:presLayoutVars>
      </dgm:prSet>
      <dgm:spPr/>
    </dgm:pt>
    <dgm:pt modelId="{A2431F67-6F2F-4390-80DE-2DF62E0FF143}" type="pres">
      <dgm:prSet presAssocID="{46F4E01B-91FD-47DA-91F6-40AA91E7F7CC}" presName="node" presStyleLbl="node1" presStyleIdx="0" presStyleCnt="5">
        <dgm:presLayoutVars>
          <dgm:bulletEnabled val="1"/>
        </dgm:presLayoutVars>
      </dgm:prSet>
      <dgm:spPr/>
    </dgm:pt>
    <dgm:pt modelId="{BC878391-A262-40F1-B7E3-0B764050342A}" type="pres">
      <dgm:prSet presAssocID="{5407B55B-382E-432B-AAA6-8CB461080E3B}" presName="sibTrans" presStyleLbl="sibTrans2D1" presStyleIdx="0" presStyleCnt="4"/>
      <dgm:spPr/>
    </dgm:pt>
    <dgm:pt modelId="{7B7FD023-5266-425B-BA22-17EF6B72879D}" type="pres">
      <dgm:prSet presAssocID="{5407B55B-382E-432B-AAA6-8CB461080E3B}" presName="connectorText" presStyleLbl="sibTrans2D1" presStyleIdx="0" presStyleCnt="4"/>
      <dgm:spPr/>
    </dgm:pt>
    <dgm:pt modelId="{CCAE8874-1475-4957-9303-6609AF117912}" type="pres">
      <dgm:prSet presAssocID="{AB62F12A-7044-485A-A609-7A612AC55760}" presName="node" presStyleLbl="node1" presStyleIdx="1" presStyleCnt="5">
        <dgm:presLayoutVars>
          <dgm:bulletEnabled val="1"/>
        </dgm:presLayoutVars>
      </dgm:prSet>
      <dgm:spPr/>
    </dgm:pt>
    <dgm:pt modelId="{B0B53E49-B578-4947-8127-19A59AF38E89}" type="pres">
      <dgm:prSet presAssocID="{ECE7275D-CF60-4490-BE56-BCDA9657996E}" presName="sibTrans" presStyleLbl="sibTrans2D1" presStyleIdx="1" presStyleCnt="4"/>
      <dgm:spPr/>
    </dgm:pt>
    <dgm:pt modelId="{3C3E2856-7C0B-4AC6-ACDD-617645F0D682}" type="pres">
      <dgm:prSet presAssocID="{ECE7275D-CF60-4490-BE56-BCDA9657996E}" presName="connectorText" presStyleLbl="sibTrans2D1" presStyleIdx="1" presStyleCnt="4"/>
      <dgm:spPr/>
    </dgm:pt>
    <dgm:pt modelId="{362FDE26-66E7-497C-B679-D6B572A58763}" type="pres">
      <dgm:prSet presAssocID="{583527E4-2013-4088-8378-D6B09D01750C}" presName="node" presStyleLbl="node1" presStyleIdx="2" presStyleCnt="5">
        <dgm:presLayoutVars>
          <dgm:bulletEnabled val="1"/>
        </dgm:presLayoutVars>
      </dgm:prSet>
      <dgm:spPr/>
    </dgm:pt>
    <dgm:pt modelId="{6D80FDB4-504D-453B-94C7-0EA60798C4EF}" type="pres">
      <dgm:prSet presAssocID="{C470A6B3-0F20-49CD-BCAE-5B4D837BC219}" presName="sibTrans" presStyleLbl="sibTrans2D1" presStyleIdx="2" presStyleCnt="4"/>
      <dgm:spPr/>
    </dgm:pt>
    <dgm:pt modelId="{E6C6E43A-B246-4708-BAE9-DD28FF9E8C08}" type="pres">
      <dgm:prSet presAssocID="{C470A6B3-0F20-49CD-BCAE-5B4D837BC219}" presName="connectorText" presStyleLbl="sibTrans2D1" presStyleIdx="2" presStyleCnt="4"/>
      <dgm:spPr/>
    </dgm:pt>
    <dgm:pt modelId="{152011F5-34AA-4DE1-869A-52A5ADD9C811}" type="pres">
      <dgm:prSet presAssocID="{A7F6B1A8-6A20-4713-BAAE-8C662B74E814}" presName="node" presStyleLbl="node1" presStyleIdx="3" presStyleCnt="5">
        <dgm:presLayoutVars>
          <dgm:bulletEnabled val="1"/>
        </dgm:presLayoutVars>
      </dgm:prSet>
      <dgm:spPr/>
    </dgm:pt>
    <dgm:pt modelId="{73CB30C3-C71D-4017-A88F-2DF534FD83B9}" type="pres">
      <dgm:prSet presAssocID="{4D8B5194-E382-453B-9E0D-D4686B1102B1}" presName="sibTrans" presStyleLbl="sibTrans2D1" presStyleIdx="3" presStyleCnt="4"/>
      <dgm:spPr/>
    </dgm:pt>
    <dgm:pt modelId="{11302B9D-44F8-4FBA-9C48-0A6C67E828CD}" type="pres">
      <dgm:prSet presAssocID="{4D8B5194-E382-453B-9E0D-D4686B1102B1}" presName="connectorText" presStyleLbl="sibTrans2D1" presStyleIdx="3" presStyleCnt="4"/>
      <dgm:spPr/>
    </dgm:pt>
    <dgm:pt modelId="{E2FB0590-E1B6-4614-B472-F1CEB129C0F8}" type="pres">
      <dgm:prSet presAssocID="{452C0E6D-BA5E-4B54-AABB-B40BE075AA06}" presName="node" presStyleLbl="node1" presStyleIdx="4" presStyleCnt="5">
        <dgm:presLayoutVars>
          <dgm:bulletEnabled val="1"/>
        </dgm:presLayoutVars>
      </dgm:prSet>
      <dgm:spPr/>
    </dgm:pt>
  </dgm:ptLst>
  <dgm:cxnLst>
    <dgm:cxn modelId="{AA812504-3015-4A64-A6DC-12390E434D3D}" type="presOf" srcId="{5407B55B-382E-432B-AAA6-8CB461080E3B}" destId="{BC878391-A262-40F1-B7E3-0B764050342A}" srcOrd="0" destOrd="0" presId="urn:microsoft.com/office/officeart/2005/8/layout/process5"/>
    <dgm:cxn modelId="{26408504-06F2-4846-A4CF-8ECEB3055D36}" srcId="{E5E235ED-9627-4B37-B6E1-A0E734707CDB}" destId="{AB62F12A-7044-485A-A609-7A612AC55760}" srcOrd="1" destOrd="0" parTransId="{2CA86AAE-62D8-4A06-AB99-2AC186F7A55C}" sibTransId="{ECE7275D-CF60-4490-BE56-BCDA9657996E}"/>
    <dgm:cxn modelId="{04029C08-B043-4FD8-8776-3B8AA2C7A33B}" type="presOf" srcId="{C470A6B3-0F20-49CD-BCAE-5B4D837BC219}" destId="{E6C6E43A-B246-4708-BAE9-DD28FF9E8C08}" srcOrd="1" destOrd="0" presId="urn:microsoft.com/office/officeart/2005/8/layout/process5"/>
    <dgm:cxn modelId="{614B5E0F-DFD9-4E46-B203-72DDA5BDD870}" srcId="{E5E235ED-9627-4B37-B6E1-A0E734707CDB}" destId="{A7F6B1A8-6A20-4713-BAAE-8C662B74E814}" srcOrd="3" destOrd="0" parTransId="{3CBB0444-DB7C-49DB-8880-85AAB70DCB3D}" sibTransId="{4D8B5194-E382-453B-9E0D-D4686B1102B1}"/>
    <dgm:cxn modelId="{989D0D2D-DBD9-4C8D-A9BF-1D38CF808FD4}" type="presOf" srcId="{4D8B5194-E382-453B-9E0D-D4686B1102B1}" destId="{73CB30C3-C71D-4017-A88F-2DF534FD83B9}" srcOrd="0" destOrd="0" presId="urn:microsoft.com/office/officeart/2005/8/layout/process5"/>
    <dgm:cxn modelId="{12713A33-AEA8-4FFC-9E73-63D505D5B32E}" type="presOf" srcId="{A7F6B1A8-6A20-4713-BAAE-8C662B74E814}" destId="{152011F5-34AA-4DE1-869A-52A5ADD9C811}" srcOrd="0" destOrd="0" presId="urn:microsoft.com/office/officeart/2005/8/layout/process5"/>
    <dgm:cxn modelId="{E661B23B-9A92-470C-9326-DEADD05A2147}" type="presOf" srcId="{4D8B5194-E382-453B-9E0D-D4686B1102B1}" destId="{11302B9D-44F8-4FBA-9C48-0A6C67E828CD}" srcOrd="1" destOrd="0" presId="urn:microsoft.com/office/officeart/2005/8/layout/process5"/>
    <dgm:cxn modelId="{81A3AA46-AD5D-4347-9ACE-ED60AAFAD46C}" srcId="{E5E235ED-9627-4B37-B6E1-A0E734707CDB}" destId="{452C0E6D-BA5E-4B54-AABB-B40BE075AA06}" srcOrd="4" destOrd="0" parTransId="{6292123B-51BC-48F9-B8EF-A13E0791E147}" sibTransId="{2F3C3AA3-C943-48A0-BFA0-77B5921B755F}"/>
    <dgm:cxn modelId="{6DA9B84F-4651-4FEE-B44E-D54672176CFE}" type="presOf" srcId="{46F4E01B-91FD-47DA-91F6-40AA91E7F7CC}" destId="{A2431F67-6F2F-4390-80DE-2DF62E0FF143}" srcOrd="0" destOrd="0" presId="urn:microsoft.com/office/officeart/2005/8/layout/process5"/>
    <dgm:cxn modelId="{A78E1D50-C683-4A28-8880-96D20979D82A}" srcId="{E5E235ED-9627-4B37-B6E1-A0E734707CDB}" destId="{583527E4-2013-4088-8378-D6B09D01750C}" srcOrd="2" destOrd="0" parTransId="{6E1EB030-6CFF-4C88-91E4-A0160BFA92A7}" sibTransId="{C470A6B3-0F20-49CD-BCAE-5B4D837BC219}"/>
    <dgm:cxn modelId="{26F73E54-7CFA-41EF-8F5E-253FBA6CF471}" type="presOf" srcId="{ECE7275D-CF60-4490-BE56-BCDA9657996E}" destId="{3C3E2856-7C0B-4AC6-ACDD-617645F0D682}" srcOrd="1" destOrd="0" presId="urn:microsoft.com/office/officeart/2005/8/layout/process5"/>
    <dgm:cxn modelId="{B70FDA9C-583F-423A-8541-2388661B0695}" type="presOf" srcId="{E5E235ED-9627-4B37-B6E1-A0E734707CDB}" destId="{A4329C93-15B6-4A62-9E5C-C6F21A35F0F9}" srcOrd="0" destOrd="0" presId="urn:microsoft.com/office/officeart/2005/8/layout/process5"/>
    <dgm:cxn modelId="{23B8629D-D553-46DF-819D-11191F82E539}" type="presOf" srcId="{AB62F12A-7044-485A-A609-7A612AC55760}" destId="{CCAE8874-1475-4957-9303-6609AF117912}" srcOrd="0" destOrd="0" presId="urn:microsoft.com/office/officeart/2005/8/layout/process5"/>
    <dgm:cxn modelId="{475EF5AF-3C74-45F1-9392-0DE6D028F773}" type="presOf" srcId="{ECE7275D-CF60-4490-BE56-BCDA9657996E}" destId="{B0B53E49-B578-4947-8127-19A59AF38E89}" srcOrd="0" destOrd="0" presId="urn:microsoft.com/office/officeart/2005/8/layout/process5"/>
    <dgm:cxn modelId="{33F346B0-DE77-46BE-B423-E6C89BF3C19A}" type="presOf" srcId="{583527E4-2013-4088-8378-D6B09D01750C}" destId="{362FDE26-66E7-497C-B679-D6B572A58763}" srcOrd="0" destOrd="0" presId="urn:microsoft.com/office/officeart/2005/8/layout/process5"/>
    <dgm:cxn modelId="{109936C6-DD81-4284-93C8-7EE79FF06C13}" type="presOf" srcId="{5407B55B-382E-432B-AAA6-8CB461080E3B}" destId="{7B7FD023-5266-425B-BA22-17EF6B72879D}" srcOrd="1" destOrd="0" presId="urn:microsoft.com/office/officeart/2005/8/layout/process5"/>
    <dgm:cxn modelId="{C2DA80CE-688E-45F3-84F1-C94C6FE5E00C}" type="presOf" srcId="{452C0E6D-BA5E-4B54-AABB-B40BE075AA06}" destId="{E2FB0590-E1B6-4614-B472-F1CEB129C0F8}" srcOrd="0" destOrd="0" presId="urn:microsoft.com/office/officeart/2005/8/layout/process5"/>
    <dgm:cxn modelId="{D317BFD4-4D6C-458C-8ADC-9FD3D6423F0D}" srcId="{E5E235ED-9627-4B37-B6E1-A0E734707CDB}" destId="{46F4E01B-91FD-47DA-91F6-40AA91E7F7CC}" srcOrd="0" destOrd="0" parTransId="{26A92A1F-7E8D-4E3D-9215-EA5CEF4F1490}" sibTransId="{5407B55B-382E-432B-AAA6-8CB461080E3B}"/>
    <dgm:cxn modelId="{C6BEEFD8-1AB8-437A-A1E1-66908B20A24B}" type="presOf" srcId="{C470A6B3-0F20-49CD-BCAE-5B4D837BC219}" destId="{6D80FDB4-504D-453B-94C7-0EA60798C4EF}" srcOrd="0" destOrd="0" presId="urn:microsoft.com/office/officeart/2005/8/layout/process5"/>
    <dgm:cxn modelId="{0BCDEF2F-BCB3-4F0F-AA12-B98DF2C8A766}" type="presParOf" srcId="{A4329C93-15B6-4A62-9E5C-C6F21A35F0F9}" destId="{A2431F67-6F2F-4390-80DE-2DF62E0FF143}" srcOrd="0" destOrd="0" presId="urn:microsoft.com/office/officeart/2005/8/layout/process5"/>
    <dgm:cxn modelId="{CFFA7193-B543-466C-8D5C-87C0E157A249}" type="presParOf" srcId="{A4329C93-15B6-4A62-9E5C-C6F21A35F0F9}" destId="{BC878391-A262-40F1-B7E3-0B764050342A}" srcOrd="1" destOrd="0" presId="urn:microsoft.com/office/officeart/2005/8/layout/process5"/>
    <dgm:cxn modelId="{F6D74903-2960-4D0B-BA61-2816D1BA46D9}" type="presParOf" srcId="{BC878391-A262-40F1-B7E3-0B764050342A}" destId="{7B7FD023-5266-425B-BA22-17EF6B72879D}" srcOrd="0" destOrd="0" presId="urn:microsoft.com/office/officeart/2005/8/layout/process5"/>
    <dgm:cxn modelId="{19B95979-4F4A-43F2-A6E7-3FD9D3E7AF48}" type="presParOf" srcId="{A4329C93-15B6-4A62-9E5C-C6F21A35F0F9}" destId="{CCAE8874-1475-4957-9303-6609AF117912}" srcOrd="2" destOrd="0" presId="urn:microsoft.com/office/officeart/2005/8/layout/process5"/>
    <dgm:cxn modelId="{24ECACBE-5975-4F6C-8949-8826D04A83CA}" type="presParOf" srcId="{A4329C93-15B6-4A62-9E5C-C6F21A35F0F9}" destId="{B0B53E49-B578-4947-8127-19A59AF38E89}" srcOrd="3" destOrd="0" presId="urn:microsoft.com/office/officeart/2005/8/layout/process5"/>
    <dgm:cxn modelId="{6F468027-30AC-40E3-9DC4-3190BE3A2063}" type="presParOf" srcId="{B0B53E49-B578-4947-8127-19A59AF38E89}" destId="{3C3E2856-7C0B-4AC6-ACDD-617645F0D682}" srcOrd="0" destOrd="0" presId="urn:microsoft.com/office/officeart/2005/8/layout/process5"/>
    <dgm:cxn modelId="{A0484EA4-0EBE-4977-85F4-57BB2AF3FC82}" type="presParOf" srcId="{A4329C93-15B6-4A62-9E5C-C6F21A35F0F9}" destId="{362FDE26-66E7-497C-B679-D6B572A58763}" srcOrd="4" destOrd="0" presId="urn:microsoft.com/office/officeart/2005/8/layout/process5"/>
    <dgm:cxn modelId="{5F305742-6B1A-4F04-8D7E-D26C6A14EF3D}" type="presParOf" srcId="{A4329C93-15B6-4A62-9E5C-C6F21A35F0F9}" destId="{6D80FDB4-504D-453B-94C7-0EA60798C4EF}" srcOrd="5" destOrd="0" presId="urn:microsoft.com/office/officeart/2005/8/layout/process5"/>
    <dgm:cxn modelId="{1B0E221F-051D-4DE4-A547-A61E8E9F6629}" type="presParOf" srcId="{6D80FDB4-504D-453B-94C7-0EA60798C4EF}" destId="{E6C6E43A-B246-4708-BAE9-DD28FF9E8C08}" srcOrd="0" destOrd="0" presId="urn:microsoft.com/office/officeart/2005/8/layout/process5"/>
    <dgm:cxn modelId="{85D194AD-C4F0-42E8-AAFD-4CF6B3F8409F}" type="presParOf" srcId="{A4329C93-15B6-4A62-9E5C-C6F21A35F0F9}" destId="{152011F5-34AA-4DE1-869A-52A5ADD9C811}" srcOrd="6" destOrd="0" presId="urn:microsoft.com/office/officeart/2005/8/layout/process5"/>
    <dgm:cxn modelId="{9BA026F8-4427-4CA1-8A48-93EB1DF63E33}" type="presParOf" srcId="{A4329C93-15B6-4A62-9E5C-C6F21A35F0F9}" destId="{73CB30C3-C71D-4017-A88F-2DF534FD83B9}" srcOrd="7" destOrd="0" presId="urn:microsoft.com/office/officeart/2005/8/layout/process5"/>
    <dgm:cxn modelId="{3A05818F-74AE-4A81-B370-7C670639551E}" type="presParOf" srcId="{73CB30C3-C71D-4017-A88F-2DF534FD83B9}" destId="{11302B9D-44F8-4FBA-9C48-0A6C67E828CD}" srcOrd="0" destOrd="0" presId="urn:microsoft.com/office/officeart/2005/8/layout/process5"/>
    <dgm:cxn modelId="{B7BD39F9-0218-4DE0-91F4-E2E9A7DB51EC}" type="presParOf" srcId="{A4329C93-15B6-4A62-9E5C-C6F21A35F0F9}" destId="{E2FB0590-E1B6-4614-B472-F1CEB129C0F8}" srcOrd="8" destOrd="0" presId="urn:microsoft.com/office/officeart/2005/8/layout/process5"/>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B4D27F-0F92-43CF-890C-9FF2469075F8}" type="doc">
      <dgm:prSet loTypeId="urn:microsoft.com/office/officeart/2005/8/layout/process1" loCatId="process" qsTypeId="urn:microsoft.com/office/officeart/2005/8/quickstyle/simple1" qsCatId="simple" csTypeId="urn:microsoft.com/office/officeart/2005/8/colors/accent1_2" csCatId="accent1" phldr="1"/>
      <dgm:spPr/>
    </dgm:pt>
    <dgm:pt modelId="{347733C2-6185-4722-9497-B25E0D887114}">
      <dgm:prSet phldrT="[Text]"/>
      <dgm:spPr>
        <a:solidFill>
          <a:srgbClr val="374461"/>
        </a:solidFill>
      </dgm:spPr>
      <dgm:t>
        <a:bodyPr/>
        <a:lstStyle/>
        <a:p>
          <a:r>
            <a:rPr lang="en-US" dirty="0"/>
            <a:t>Splitting the time series data into a training set</a:t>
          </a:r>
          <a:endParaRPr lang="en-IN" dirty="0"/>
        </a:p>
      </dgm:t>
    </dgm:pt>
    <dgm:pt modelId="{D7870DE4-74FB-4EF3-BDCC-2B26929A4D22}" type="parTrans" cxnId="{FC01378E-AF2F-4B31-AEED-99EDC0D8D573}">
      <dgm:prSet/>
      <dgm:spPr/>
      <dgm:t>
        <a:bodyPr/>
        <a:lstStyle/>
        <a:p>
          <a:endParaRPr lang="en-IN"/>
        </a:p>
      </dgm:t>
    </dgm:pt>
    <dgm:pt modelId="{ECF2C496-1EFC-4B7B-88DC-6B2B3BAB19C8}" type="sibTrans" cxnId="{FC01378E-AF2F-4B31-AEED-99EDC0D8D573}">
      <dgm:prSet/>
      <dgm:spPr/>
      <dgm:t>
        <a:bodyPr/>
        <a:lstStyle/>
        <a:p>
          <a:endParaRPr lang="en-IN"/>
        </a:p>
      </dgm:t>
    </dgm:pt>
    <dgm:pt modelId="{B40A4286-5C2C-453C-8CF0-323FC7E554F7}">
      <dgm:prSet phldrT="[Text]"/>
      <dgm:spPr>
        <a:solidFill>
          <a:srgbClr val="374461"/>
        </a:solidFill>
      </dgm:spPr>
      <dgm:t>
        <a:bodyPr/>
        <a:lstStyle/>
        <a:p>
          <a:r>
            <a:rPr lang="en-US" dirty="0"/>
            <a:t>Estimate the ARIMA parameters </a:t>
          </a:r>
        </a:p>
        <a:p>
          <a:r>
            <a:rPr lang="en-US" dirty="0"/>
            <a:t>(p, d, q) on the training set.</a:t>
          </a:r>
          <a:endParaRPr lang="en-IN" dirty="0"/>
        </a:p>
      </dgm:t>
    </dgm:pt>
    <dgm:pt modelId="{5D18046D-D7B2-4DB8-BC92-27BF00345993}" type="parTrans" cxnId="{3D9ECC06-F627-496D-8523-5E641B3A739E}">
      <dgm:prSet/>
      <dgm:spPr/>
      <dgm:t>
        <a:bodyPr/>
        <a:lstStyle/>
        <a:p>
          <a:endParaRPr lang="en-IN"/>
        </a:p>
      </dgm:t>
    </dgm:pt>
    <dgm:pt modelId="{67032757-3EDD-4121-B669-6C20B486C449}" type="sibTrans" cxnId="{3D9ECC06-F627-496D-8523-5E641B3A739E}">
      <dgm:prSet/>
      <dgm:spPr/>
      <dgm:t>
        <a:bodyPr/>
        <a:lstStyle/>
        <a:p>
          <a:endParaRPr lang="en-IN"/>
        </a:p>
      </dgm:t>
    </dgm:pt>
    <dgm:pt modelId="{54D3B240-3934-4953-8B77-4A7B7E198D42}">
      <dgm:prSet phldrT="[Text]"/>
      <dgm:spPr>
        <a:solidFill>
          <a:srgbClr val="374461"/>
        </a:solidFill>
      </dgm:spPr>
      <dgm:t>
        <a:bodyPr/>
        <a:lstStyle/>
        <a:p>
          <a:r>
            <a:rPr lang="en-US" dirty="0"/>
            <a:t>Fitting the ARIMA model to the training data.</a:t>
          </a:r>
          <a:endParaRPr lang="en-IN" dirty="0"/>
        </a:p>
        <a:p>
          <a:endParaRPr lang="en-IN" dirty="0"/>
        </a:p>
      </dgm:t>
    </dgm:pt>
    <dgm:pt modelId="{70285BC2-2748-47F0-9F5B-27A3487DE9AA}" type="parTrans" cxnId="{FCBA4919-2B51-4D18-81A2-CC12166ECF65}">
      <dgm:prSet/>
      <dgm:spPr/>
      <dgm:t>
        <a:bodyPr/>
        <a:lstStyle/>
        <a:p>
          <a:endParaRPr lang="en-IN"/>
        </a:p>
      </dgm:t>
    </dgm:pt>
    <dgm:pt modelId="{CF2BDCBF-5249-4341-B16F-EB2EC879DB15}" type="sibTrans" cxnId="{FCBA4919-2B51-4D18-81A2-CC12166ECF65}">
      <dgm:prSet/>
      <dgm:spPr/>
      <dgm:t>
        <a:bodyPr/>
        <a:lstStyle/>
        <a:p>
          <a:endParaRPr lang="en-IN"/>
        </a:p>
      </dgm:t>
    </dgm:pt>
    <dgm:pt modelId="{FC5CFF95-C243-4BD5-AC53-82E9F481E7F3}" type="pres">
      <dgm:prSet presAssocID="{E3B4D27F-0F92-43CF-890C-9FF2469075F8}" presName="Name0" presStyleCnt="0">
        <dgm:presLayoutVars>
          <dgm:dir/>
          <dgm:resizeHandles val="exact"/>
        </dgm:presLayoutVars>
      </dgm:prSet>
      <dgm:spPr/>
    </dgm:pt>
    <dgm:pt modelId="{D833E0C0-1140-4C7F-9F11-BD774D8B4437}" type="pres">
      <dgm:prSet presAssocID="{347733C2-6185-4722-9497-B25E0D887114}" presName="node" presStyleLbl="node1" presStyleIdx="0" presStyleCnt="3">
        <dgm:presLayoutVars>
          <dgm:bulletEnabled val="1"/>
        </dgm:presLayoutVars>
      </dgm:prSet>
      <dgm:spPr/>
    </dgm:pt>
    <dgm:pt modelId="{594DCB93-791F-47E6-A299-43DECEE595E9}" type="pres">
      <dgm:prSet presAssocID="{ECF2C496-1EFC-4B7B-88DC-6B2B3BAB19C8}" presName="sibTrans" presStyleLbl="sibTrans2D1" presStyleIdx="0" presStyleCnt="2"/>
      <dgm:spPr/>
    </dgm:pt>
    <dgm:pt modelId="{7DE97019-4BB4-4517-8390-D73F1A9F5077}" type="pres">
      <dgm:prSet presAssocID="{ECF2C496-1EFC-4B7B-88DC-6B2B3BAB19C8}" presName="connectorText" presStyleLbl="sibTrans2D1" presStyleIdx="0" presStyleCnt="2"/>
      <dgm:spPr/>
    </dgm:pt>
    <dgm:pt modelId="{C0DB3819-C98B-4EFD-A990-BC969080298E}" type="pres">
      <dgm:prSet presAssocID="{B40A4286-5C2C-453C-8CF0-323FC7E554F7}" presName="node" presStyleLbl="node1" presStyleIdx="1" presStyleCnt="3">
        <dgm:presLayoutVars>
          <dgm:bulletEnabled val="1"/>
        </dgm:presLayoutVars>
      </dgm:prSet>
      <dgm:spPr/>
    </dgm:pt>
    <dgm:pt modelId="{768E8666-2D46-45F5-9940-F724CA70DF30}" type="pres">
      <dgm:prSet presAssocID="{67032757-3EDD-4121-B669-6C20B486C449}" presName="sibTrans" presStyleLbl="sibTrans2D1" presStyleIdx="1" presStyleCnt="2"/>
      <dgm:spPr/>
    </dgm:pt>
    <dgm:pt modelId="{525B8CCB-4070-43F5-9489-C0B0774BC495}" type="pres">
      <dgm:prSet presAssocID="{67032757-3EDD-4121-B669-6C20B486C449}" presName="connectorText" presStyleLbl="sibTrans2D1" presStyleIdx="1" presStyleCnt="2"/>
      <dgm:spPr/>
    </dgm:pt>
    <dgm:pt modelId="{62436435-6B31-420D-89E5-3F47B1A32B8D}" type="pres">
      <dgm:prSet presAssocID="{54D3B240-3934-4953-8B77-4A7B7E198D42}" presName="node" presStyleLbl="node1" presStyleIdx="2" presStyleCnt="3">
        <dgm:presLayoutVars>
          <dgm:bulletEnabled val="1"/>
        </dgm:presLayoutVars>
      </dgm:prSet>
      <dgm:spPr/>
    </dgm:pt>
  </dgm:ptLst>
  <dgm:cxnLst>
    <dgm:cxn modelId="{3D9ECC06-F627-496D-8523-5E641B3A739E}" srcId="{E3B4D27F-0F92-43CF-890C-9FF2469075F8}" destId="{B40A4286-5C2C-453C-8CF0-323FC7E554F7}" srcOrd="1" destOrd="0" parTransId="{5D18046D-D7B2-4DB8-BC92-27BF00345993}" sibTransId="{67032757-3EDD-4121-B669-6C20B486C449}"/>
    <dgm:cxn modelId="{FCBA4919-2B51-4D18-81A2-CC12166ECF65}" srcId="{E3B4D27F-0F92-43CF-890C-9FF2469075F8}" destId="{54D3B240-3934-4953-8B77-4A7B7E198D42}" srcOrd="2" destOrd="0" parTransId="{70285BC2-2748-47F0-9F5B-27A3487DE9AA}" sibTransId="{CF2BDCBF-5249-4341-B16F-EB2EC879DB15}"/>
    <dgm:cxn modelId="{B7573923-06E9-46E2-BD94-60496D1A150A}" type="presOf" srcId="{67032757-3EDD-4121-B669-6C20B486C449}" destId="{768E8666-2D46-45F5-9940-F724CA70DF30}" srcOrd="0" destOrd="0" presId="urn:microsoft.com/office/officeart/2005/8/layout/process1"/>
    <dgm:cxn modelId="{09CB876B-2331-45BD-87E3-091EEF55E093}" type="presOf" srcId="{B40A4286-5C2C-453C-8CF0-323FC7E554F7}" destId="{C0DB3819-C98B-4EFD-A990-BC969080298E}" srcOrd="0" destOrd="0" presId="urn:microsoft.com/office/officeart/2005/8/layout/process1"/>
    <dgm:cxn modelId="{9DB8EA4B-7D38-4420-9293-4A9351EB654F}" type="presOf" srcId="{347733C2-6185-4722-9497-B25E0D887114}" destId="{D833E0C0-1140-4C7F-9F11-BD774D8B4437}" srcOrd="0" destOrd="0" presId="urn:microsoft.com/office/officeart/2005/8/layout/process1"/>
    <dgm:cxn modelId="{7C806C6D-F733-4BF7-9BEB-738C925A2D49}" type="presOf" srcId="{ECF2C496-1EFC-4B7B-88DC-6B2B3BAB19C8}" destId="{594DCB93-791F-47E6-A299-43DECEE595E9}" srcOrd="0" destOrd="0" presId="urn:microsoft.com/office/officeart/2005/8/layout/process1"/>
    <dgm:cxn modelId="{B7CE6858-9B63-4340-B2F5-1B4EC48AD93F}" type="presOf" srcId="{ECF2C496-1EFC-4B7B-88DC-6B2B3BAB19C8}" destId="{7DE97019-4BB4-4517-8390-D73F1A9F5077}" srcOrd="1" destOrd="0" presId="urn:microsoft.com/office/officeart/2005/8/layout/process1"/>
    <dgm:cxn modelId="{FC01378E-AF2F-4B31-AEED-99EDC0D8D573}" srcId="{E3B4D27F-0F92-43CF-890C-9FF2469075F8}" destId="{347733C2-6185-4722-9497-B25E0D887114}" srcOrd="0" destOrd="0" parTransId="{D7870DE4-74FB-4EF3-BDCC-2B26929A4D22}" sibTransId="{ECF2C496-1EFC-4B7B-88DC-6B2B3BAB19C8}"/>
    <dgm:cxn modelId="{43C5A3BA-8B2F-4B0A-91C0-C9EAEEDB7222}" type="presOf" srcId="{67032757-3EDD-4121-B669-6C20B486C449}" destId="{525B8CCB-4070-43F5-9489-C0B0774BC495}" srcOrd="1" destOrd="0" presId="urn:microsoft.com/office/officeart/2005/8/layout/process1"/>
    <dgm:cxn modelId="{34081FD0-3C77-478A-A719-87D3CE2F70CD}" type="presOf" srcId="{E3B4D27F-0F92-43CF-890C-9FF2469075F8}" destId="{FC5CFF95-C243-4BD5-AC53-82E9F481E7F3}" srcOrd="0" destOrd="0" presId="urn:microsoft.com/office/officeart/2005/8/layout/process1"/>
    <dgm:cxn modelId="{CBA2AEFA-E708-4106-9E01-4E507032485E}" type="presOf" srcId="{54D3B240-3934-4953-8B77-4A7B7E198D42}" destId="{62436435-6B31-420D-89E5-3F47B1A32B8D}" srcOrd="0" destOrd="0" presId="urn:microsoft.com/office/officeart/2005/8/layout/process1"/>
    <dgm:cxn modelId="{590C9B9C-A3D1-4D3C-98C2-B94732EBE40D}" type="presParOf" srcId="{FC5CFF95-C243-4BD5-AC53-82E9F481E7F3}" destId="{D833E0C0-1140-4C7F-9F11-BD774D8B4437}" srcOrd="0" destOrd="0" presId="urn:microsoft.com/office/officeart/2005/8/layout/process1"/>
    <dgm:cxn modelId="{FBC06F14-4649-4AFF-9983-97361B71E4F6}" type="presParOf" srcId="{FC5CFF95-C243-4BD5-AC53-82E9F481E7F3}" destId="{594DCB93-791F-47E6-A299-43DECEE595E9}" srcOrd="1" destOrd="0" presId="urn:microsoft.com/office/officeart/2005/8/layout/process1"/>
    <dgm:cxn modelId="{D221E949-49CD-4B41-A3BD-5AF4D69B406B}" type="presParOf" srcId="{594DCB93-791F-47E6-A299-43DECEE595E9}" destId="{7DE97019-4BB4-4517-8390-D73F1A9F5077}" srcOrd="0" destOrd="0" presId="urn:microsoft.com/office/officeart/2005/8/layout/process1"/>
    <dgm:cxn modelId="{857CA11E-2ACE-4C85-B3DC-C92E7BB864D0}" type="presParOf" srcId="{FC5CFF95-C243-4BD5-AC53-82E9F481E7F3}" destId="{C0DB3819-C98B-4EFD-A990-BC969080298E}" srcOrd="2" destOrd="0" presId="urn:microsoft.com/office/officeart/2005/8/layout/process1"/>
    <dgm:cxn modelId="{06B4A5FE-0C20-4994-94DA-4F3D4F8265CF}" type="presParOf" srcId="{FC5CFF95-C243-4BD5-AC53-82E9F481E7F3}" destId="{768E8666-2D46-45F5-9940-F724CA70DF30}" srcOrd="3" destOrd="0" presId="urn:microsoft.com/office/officeart/2005/8/layout/process1"/>
    <dgm:cxn modelId="{8FCA87A3-54CE-4487-BBE9-107C71E8561C}" type="presParOf" srcId="{768E8666-2D46-45F5-9940-F724CA70DF30}" destId="{525B8CCB-4070-43F5-9489-C0B0774BC495}" srcOrd="0" destOrd="0" presId="urn:microsoft.com/office/officeart/2005/8/layout/process1"/>
    <dgm:cxn modelId="{78800529-53D5-4F5F-B526-15DB3FC26E31}" type="presParOf" srcId="{FC5CFF95-C243-4BD5-AC53-82E9F481E7F3}" destId="{62436435-6B31-420D-89E5-3F47B1A32B8D}" srcOrd="4" destOrd="0" presId="urn:microsoft.com/office/officeart/2005/8/layout/process1"/>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E9032E-5DB5-4169-A226-1A6B2F6B158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161513AF-C5D0-43B5-8657-67BAF80517C9}">
      <dgm:prSet phldrT="[Text]"/>
      <dgm:spPr/>
      <dgm:t>
        <a:bodyPr/>
        <a:lstStyle/>
        <a:p>
          <a:r>
            <a:rPr lang="en-US" b="0" i="0" dirty="0">
              <a:effectLst/>
              <a:latin typeface="Calibri Light" panose="020F0302020204030204" pitchFamily="34" charset="0"/>
              <a:ea typeface="Calibri Light" panose="020F0302020204030204" pitchFamily="34" charset="0"/>
              <a:cs typeface="Calibri Light" panose="020F0302020204030204" pitchFamily="34" charset="0"/>
            </a:rPr>
            <a:t>For creating an interactive dashboard, I </a:t>
          </a:r>
          <a:r>
            <a:rPr lang="en-US" dirty="0">
              <a:latin typeface="Calibri Light" panose="020F0302020204030204" pitchFamily="34" charset="0"/>
              <a:ea typeface="Calibri Light" panose="020F0302020204030204" pitchFamily="34" charset="0"/>
              <a:cs typeface="Calibri Light" panose="020F0302020204030204" pitchFamily="34" charset="0"/>
            </a:rPr>
            <a:t>used</a:t>
          </a:r>
          <a:r>
            <a:rPr lang="en-US" b="0" i="0" dirty="0">
              <a:effectLst/>
              <a:latin typeface="Calibri Light" panose="020F0302020204030204" pitchFamily="34" charset="0"/>
              <a:ea typeface="Calibri Light" panose="020F0302020204030204" pitchFamily="34" charset="0"/>
              <a:cs typeface="Calibri Light" panose="020F0302020204030204" pitchFamily="34" charset="0"/>
            </a:rPr>
            <a:t> Plotly, Dash, yfinance, and an ARIMA model to predict stock price value. ARIMA models require data preprocessing and model training, which can be complex.</a:t>
          </a:r>
          <a:endParaRPr lang="en-US" dirty="0"/>
        </a:p>
      </dgm:t>
    </dgm:pt>
    <dgm:pt modelId="{7F4A8ED8-55FD-4EE0-BC87-DF2EA6EC1660}" type="parTrans" cxnId="{81A75003-6E7D-4BDC-8BE4-968734E19010}">
      <dgm:prSet/>
      <dgm:spPr/>
      <dgm:t>
        <a:bodyPr/>
        <a:lstStyle/>
        <a:p>
          <a:endParaRPr lang="en-US"/>
        </a:p>
      </dgm:t>
    </dgm:pt>
    <dgm:pt modelId="{AB4A8176-DCA4-4151-B641-E0F4303C4839}" type="sibTrans" cxnId="{81A75003-6E7D-4BDC-8BE4-968734E19010}">
      <dgm:prSet/>
      <dgm:spPr/>
      <dgm:t>
        <a:bodyPr/>
        <a:lstStyle/>
        <a:p>
          <a:endParaRPr lang="en-US"/>
        </a:p>
      </dgm:t>
    </dgm:pt>
    <dgm:pt modelId="{C85BEE5C-A2EB-4F5F-9F00-9CF3F3B84E9E}">
      <dgm:prSet phldrT="[Text]"/>
      <dgm:spPr/>
      <dgm:t>
        <a:bodyPr/>
        <a:lstStyle/>
        <a:p>
          <a:r>
            <a:rPr lang="en-US" b="0" i="0" dirty="0"/>
            <a:t>pip install streamlit plotly yfinance</a:t>
          </a:r>
          <a:endParaRPr lang="en-US" dirty="0"/>
        </a:p>
      </dgm:t>
    </dgm:pt>
    <dgm:pt modelId="{5560F20A-04A4-4FED-97A8-AC76418EAAF6}" type="parTrans" cxnId="{B755F09E-070A-427E-BDA8-B81C4AEB56EB}">
      <dgm:prSet/>
      <dgm:spPr/>
      <dgm:t>
        <a:bodyPr/>
        <a:lstStyle/>
        <a:p>
          <a:endParaRPr lang="en-US"/>
        </a:p>
      </dgm:t>
    </dgm:pt>
    <dgm:pt modelId="{0AE73D59-C14C-40AC-8289-45254456EEA6}" type="sibTrans" cxnId="{B755F09E-070A-427E-BDA8-B81C4AEB56EB}">
      <dgm:prSet/>
      <dgm:spPr/>
      <dgm:t>
        <a:bodyPr/>
        <a:lstStyle/>
        <a:p>
          <a:endParaRPr lang="en-US"/>
        </a:p>
      </dgm:t>
    </dgm:pt>
    <dgm:pt modelId="{AAEECA74-3375-4DC6-85FE-07DD6F4E1D9F}">
      <dgm:prSet phldrT="[Text]"/>
      <dgm:spPr/>
      <dgm:t>
        <a:bodyPr/>
        <a:lstStyle/>
        <a:p>
          <a:r>
            <a:rPr lang="en-IN" dirty="0">
              <a:latin typeface="Calibri Light" panose="020F0302020204030204" pitchFamily="34" charset="0"/>
              <a:ea typeface="Calibri Light" panose="020F0302020204030204" pitchFamily="34" charset="0"/>
              <a:cs typeface="Calibri Light" panose="020F0302020204030204" pitchFamily="34" charset="0"/>
            </a:rPr>
            <a:t>Streamlit run ‘file_name’.py,  </a:t>
          </a:r>
          <a:r>
            <a:rPr lang="en-US" dirty="0">
              <a:latin typeface="Calibri Light" panose="020F0302020204030204" pitchFamily="34" charset="0"/>
              <a:ea typeface="Calibri Light" panose="020F0302020204030204" pitchFamily="34" charset="0"/>
              <a:cs typeface="Calibri Light" panose="020F0302020204030204" pitchFamily="34" charset="0"/>
            </a:rPr>
            <a:t>t</a:t>
          </a:r>
          <a:r>
            <a:rPr lang="en-US" b="0" i="0" dirty="0">
              <a:effectLst/>
              <a:latin typeface="Calibri Light" panose="020F0302020204030204" pitchFamily="34" charset="0"/>
              <a:ea typeface="Calibri Light" panose="020F0302020204030204" pitchFamily="34" charset="0"/>
              <a:cs typeface="Calibri Light" panose="020F0302020204030204" pitchFamily="34" charset="0"/>
            </a:rPr>
            <a:t>his will launch a local web app where you can enter a stock symbol in the sidebar, and it will display an interactive Plotly plot of the closing price for the selected stock along with metric data and predictions to show where the stock is headed. </a:t>
          </a:r>
          <a:endParaRPr lang="en-US" dirty="0"/>
        </a:p>
      </dgm:t>
    </dgm:pt>
    <dgm:pt modelId="{01DEF8DC-28BA-4568-889E-B77EEFE3825F}" type="parTrans" cxnId="{0C455D44-6DE0-48BD-AFB1-77B679F1DA65}">
      <dgm:prSet/>
      <dgm:spPr/>
      <dgm:t>
        <a:bodyPr/>
        <a:lstStyle/>
        <a:p>
          <a:endParaRPr lang="en-US"/>
        </a:p>
      </dgm:t>
    </dgm:pt>
    <dgm:pt modelId="{FF67CE8D-506C-4C50-8605-66F2CDB740A8}" type="sibTrans" cxnId="{0C455D44-6DE0-48BD-AFB1-77B679F1DA65}">
      <dgm:prSet/>
      <dgm:spPr/>
      <dgm:t>
        <a:bodyPr/>
        <a:lstStyle/>
        <a:p>
          <a:endParaRPr lang="en-US"/>
        </a:p>
      </dgm:t>
    </dgm:pt>
    <dgm:pt modelId="{92FC8955-1635-487C-B2AE-57A1F8C76188}">
      <dgm:prSet phldrT="[Text]"/>
      <dgm:spPr/>
      <dgm:t>
        <a:bodyPr/>
        <a:lstStyle/>
        <a:p>
          <a:r>
            <a:rPr lang="en-US" dirty="0"/>
            <a:t>https://streamlit.io/</a:t>
          </a:r>
        </a:p>
      </dgm:t>
    </dgm:pt>
    <dgm:pt modelId="{FF2035E9-F071-4AD8-89A6-B6CBA4911D47}" type="parTrans" cxnId="{0568AC15-1340-4519-AF97-86CD332E39DF}">
      <dgm:prSet/>
      <dgm:spPr/>
      <dgm:t>
        <a:bodyPr/>
        <a:lstStyle/>
        <a:p>
          <a:endParaRPr lang="en-US"/>
        </a:p>
      </dgm:t>
    </dgm:pt>
    <dgm:pt modelId="{C8FA19E6-9A1F-495B-9287-B7B1B75197F1}" type="sibTrans" cxnId="{0568AC15-1340-4519-AF97-86CD332E39DF}">
      <dgm:prSet/>
      <dgm:spPr/>
      <dgm:t>
        <a:bodyPr/>
        <a:lstStyle/>
        <a:p>
          <a:endParaRPr lang="en-US"/>
        </a:p>
      </dgm:t>
    </dgm:pt>
    <dgm:pt modelId="{A02936A0-218F-4369-AA29-6B55DBAD7355}" type="pres">
      <dgm:prSet presAssocID="{20E9032E-5DB5-4169-A226-1A6B2F6B158A}" presName="linear" presStyleCnt="0">
        <dgm:presLayoutVars>
          <dgm:animLvl val="lvl"/>
          <dgm:resizeHandles val="exact"/>
        </dgm:presLayoutVars>
      </dgm:prSet>
      <dgm:spPr/>
    </dgm:pt>
    <dgm:pt modelId="{0FD4EE51-5E9B-477F-9889-E50520978F23}" type="pres">
      <dgm:prSet presAssocID="{161513AF-C5D0-43B5-8657-67BAF80517C9}" presName="parentText" presStyleLbl="node1" presStyleIdx="0" presStyleCnt="2">
        <dgm:presLayoutVars>
          <dgm:chMax val="0"/>
          <dgm:bulletEnabled val="1"/>
        </dgm:presLayoutVars>
      </dgm:prSet>
      <dgm:spPr/>
    </dgm:pt>
    <dgm:pt modelId="{9C34C9AB-E138-49E8-8CDE-ADF200CCE24A}" type="pres">
      <dgm:prSet presAssocID="{161513AF-C5D0-43B5-8657-67BAF80517C9}" presName="childText" presStyleLbl="revTx" presStyleIdx="0" presStyleCnt="2">
        <dgm:presLayoutVars>
          <dgm:bulletEnabled val="1"/>
        </dgm:presLayoutVars>
      </dgm:prSet>
      <dgm:spPr/>
    </dgm:pt>
    <dgm:pt modelId="{616C8D0E-127C-487B-872C-59EE9700220F}" type="pres">
      <dgm:prSet presAssocID="{AAEECA74-3375-4DC6-85FE-07DD6F4E1D9F}" presName="parentText" presStyleLbl="node1" presStyleIdx="1" presStyleCnt="2">
        <dgm:presLayoutVars>
          <dgm:chMax val="0"/>
          <dgm:bulletEnabled val="1"/>
        </dgm:presLayoutVars>
      </dgm:prSet>
      <dgm:spPr/>
    </dgm:pt>
    <dgm:pt modelId="{EBF398FA-397D-4705-AEF1-161A58B50763}" type="pres">
      <dgm:prSet presAssocID="{AAEECA74-3375-4DC6-85FE-07DD6F4E1D9F}" presName="childText" presStyleLbl="revTx" presStyleIdx="1" presStyleCnt="2">
        <dgm:presLayoutVars>
          <dgm:bulletEnabled val="1"/>
        </dgm:presLayoutVars>
      </dgm:prSet>
      <dgm:spPr/>
    </dgm:pt>
  </dgm:ptLst>
  <dgm:cxnLst>
    <dgm:cxn modelId="{81A75003-6E7D-4BDC-8BE4-968734E19010}" srcId="{20E9032E-5DB5-4169-A226-1A6B2F6B158A}" destId="{161513AF-C5D0-43B5-8657-67BAF80517C9}" srcOrd="0" destOrd="0" parTransId="{7F4A8ED8-55FD-4EE0-BC87-DF2EA6EC1660}" sibTransId="{AB4A8176-DCA4-4151-B641-E0F4303C4839}"/>
    <dgm:cxn modelId="{E5B76507-0348-4879-9DB5-DD194DD9179C}" type="presOf" srcId="{92FC8955-1635-487C-B2AE-57A1F8C76188}" destId="{EBF398FA-397D-4705-AEF1-161A58B50763}" srcOrd="0" destOrd="0" presId="urn:microsoft.com/office/officeart/2005/8/layout/vList2"/>
    <dgm:cxn modelId="{0568AC15-1340-4519-AF97-86CD332E39DF}" srcId="{AAEECA74-3375-4DC6-85FE-07DD6F4E1D9F}" destId="{92FC8955-1635-487C-B2AE-57A1F8C76188}" srcOrd="0" destOrd="0" parTransId="{FF2035E9-F071-4AD8-89A6-B6CBA4911D47}" sibTransId="{C8FA19E6-9A1F-495B-9287-B7B1B75197F1}"/>
    <dgm:cxn modelId="{0C455D44-6DE0-48BD-AFB1-77B679F1DA65}" srcId="{20E9032E-5DB5-4169-A226-1A6B2F6B158A}" destId="{AAEECA74-3375-4DC6-85FE-07DD6F4E1D9F}" srcOrd="1" destOrd="0" parTransId="{01DEF8DC-28BA-4568-889E-B77EEFE3825F}" sibTransId="{FF67CE8D-506C-4C50-8605-66F2CDB740A8}"/>
    <dgm:cxn modelId="{50333C4E-A931-4720-A40B-5EDDD8206B3F}" type="presOf" srcId="{161513AF-C5D0-43B5-8657-67BAF80517C9}" destId="{0FD4EE51-5E9B-477F-9889-E50520978F23}" srcOrd="0" destOrd="0" presId="urn:microsoft.com/office/officeart/2005/8/layout/vList2"/>
    <dgm:cxn modelId="{B755F09E-070A-427E-BDA8-B81C4AEB56EB}" srcId="{161513AF-C5D0-43B5-8657-67BAF80517C9}" destId="{C85BEE5C-A2EB-4F5F-9F00-9CF3F3B84E9E}" srcOrd="0" destOrd="0" parTransId="{5560F20A-04A4-4FED-97A8-AC76418EAAF6}" sibTransId="{0AE73D59-C14C-40AC-8289-45254456EEA6}"/>
    <dgm:cxn modelId="{0BA0A2B8-7A36-461A-A9D6-93EDDB3B40F3}" type="presOf" srcId="{AAEECA74-3375-4DC6-85FE-07DD6F4E1D9F}" destId="{616C8D0E-127C-487B-872C-59EE9700220F}" srcOrd="0" destOrd="0" presId="urn:microsoft.com/office/officeart/2005/8/layout/vList2"/>
    <dgm:cxn modelId="{DA82FDD1-0D42-4CEE-8DD9-38A66EF94E06}" type="presOf" srcId="{20E9032E-5DB5-4169-A226-1A6B2F6B158A}" destId="{A02936A0-218F-4369-AA29-6B55DBAD7355}" srcOrd="0" destOrd="0" presId="urn:microsoft.com/office/officeart/2005/8/layout/vList2"/>
    <dgm:cxn modelId="{71063EE1-E323-4239-B00A-5104111287C7}" type="presOf" srcId="{C85BEE5C-A2EB-4F5F-9F00-9CF3F3B84E9E}" destId="{9C34C9AB-E138-49E8-8CDE-ADF200CCE24A}" srcOrd="0" destOrd="0" presId="urn:microsoft.com/office/officeart/2005/8/layout/vList2"/>
    <dgm:cxn modelId="{BABDB1E9-EE87-4776-B336-D2CCC830C5AB}" type="presParOf" srcId="{A02936A0-218F-4369-AA29-6B55DBAD7355}" destId="{0FD4EE51-5E9B-477F-9889-E50520978F23}" srcOrd="0" destOrd="0" presId="urn:microsoft.com/office/officeart/2005/8/layout/vList2"/>
    <dgm:cxn modelId="{041851C3-2F59-4086-85A7-E668910BD5AF}" type="presParOf" srcId="{A02936A0-218F-4369-AA29-6B55DBAD7355}" destId="{9C34C9AB-E138-49E8-8CDE-ADF200CCE24A}" srcOrd="1" destOrd="0" presId="urn:microsoft.com/office/officeart/2005/8/layout/vList2"/>
    <dgm:cxn modelId="{4C7492BA-052B-4474-8DE9-AB2AD0C895E7}" type="presParOf" srcId="{A02936A0-218F-4369-AA29-6B55DBAD7355}" destId="{616C8D0E-127C-487B-872C-59EE9700220F}" srcOrd="2" destOrd="0" presId="urn:microsoft.com/office/officeart/2005/8/layout/vList2"/>
    <dgm:cxn modelId="{DF558877-C029-47E6-8C9D-A9A6950D5AFD}" type="presParOf" srcId="{A02936A0-218F-4369-AA29-6B55DBAD7355}" destId="{EBF398FA-397D-4705-AEF1-161A58B50763}"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431F67-6F2F-4390-80DE-2DF62E0FF143}">
      <dsp:nvSpPr>
        <dsp:cNvPr id="0" name=""/>
        <dsp:cNvSpPr/>
      </dsp:nvSpPr>
      <dsp:spPr>
        <a:xfrm>
          <a:off x="7143" y="1001183"/>
          <a:ext cx="2135187" cy="1281112"/>
        </a:xfrm>
        <a:prstGeom prst="roundRect">
          <a:avLst>
            <a:gd name="adj" fmla="val 10000"/>
          </a:avLst>
        </a:prstGeom>
        <a:solidFill>
          <a:srgbClr val="37446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1.</a:t>
          </a:r>
          <a:r>
            <a:rPr lang="en-IN" sz="1900" kern="1200" dirty="0">
              <a:solidFill>
                <a:schemeClr val="accent5">
                  <a:lumMod val="50000"/>
                </a:schemeClr>
              </a:solidFill>
              <a:latin typeface="Times New Roman" panose="02020603050405020304" pitchFamily="18" charset="0"/>
              <a:ea typeface="Cambria" panose="02040503050406030204" pitchFamily="18" charset="0"/>
              <a:cs typeface="Times New Roman" panose="02020603050405020304" pitchFamily="18" charset="0"/>
            </a:rPr>
            <a:t> </a:t>
          </a:r>
          <a:r>
            <a:rPr lang="en-IN" sz="1900" kern="12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rPr>
            <a:t>Data Collection and Research</a:t>
          </a:r>
          <a:r>
            <a:rPr lang="en-US" sz="1900" kern="1200" dirty="0">
              <a:solidFill>
                <a:schemeClr val="bg1"/>
              </a:solidFill>
            </a:rPr>
            <a:t> </a:t>
          </a:r>
          <a:endParaRPr lang="en-IN" sz="1900" kern="1200" dirty="0">
            <a:solidFill>
              <a:schemeClr val="bg1"/>
            </a:solidFill>
          </a:endParaRPr>
        </a:p>
      </dsp:txBody>
      <dsp:txXfrm>
        <a:off x="44665" y="1038705"/>
        <a:ext cx="2060143" cy="1206068"/>
      </dsp:txXfrm>
    </dsp:sp>
    <dsp:sp modelId="{BC878391-A262-40F1-B7E3-0B764050342A}">
      <dsp:nvSpPr>
        <dsp:cNvPr id="0" name=""/>
        <dsp:cNvSpPr/>
      </dsp:nvSpPr>
      <dsp:spPr>
        <a:xfrm>
          <a:off x="2330227" y="1376976"/>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2330227" y="1482881"/>
        <a:ext cx="316861" cy="317716"/>
      </dsp:txXfrm>
    </dsp:sp>
    <dsp:sp modelId="{CCAE8874-1475-4957-9303-6609AF117912}">
      <dsp:nvSpPr>
        <dsp:cNvPr id="0" name=""/>
        <dsp:cNvSpPr/>
      </dsp:nvSpPr>
      <dsp:spPr>
        <a:xfrm>
          <a:off x="2996406" y="1001183"/>
          <a:ext cx="2135187" cy="1281112"/>
        </a:xfrm>
        <a:prstGeom prst="roundRect">
          <a:avLst>
            <a:gd name="adj" fmla="val 10000"/>
          </a:avLst>
        </a:prstGeom>
        <a:solidFill>
          <a:srgbClr val="37446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2. </a:t>
          </a:r>
          <a:r>
            <a:rPr lang="en-US" sz="1900" kern="1200" dirty="0">
              <a:solidFill>
                <a:schemeClr val="bg1"/>
              </a:solidFill>
              <a:latin typeface="Times New Roman" panose="02020603050405020304" pitchFamily="18" charset="0"/>
              <a:cs typeface="Times New Roman" panose="02020603050405020304" pitchFamily="18" charset="0"/>
            </a:rPr>
            <a:t>Data Preprocessing and Exploratory Analysis</a:t>
          </a:r>
          <a:r>
            <a:rPr lang="en-US" sz="1900" kern="1200" dirty="0">
              <a:solidFill>
                <a:schemeClr val="bg1"/>
              </a:solidFill>
            </a:rPr>
            <a:t> </a:t>
          </a:r>
          <a:endParaRPr lang="en-IN" sz="1900" kern="1200" dirty="0">
            <a:solidFill>
              <a:schemeClr val="bg1"/>
            </a:solidFill>
          </a:endParaRPr>
        </a:p>
      </dsp:txBody>
      <dsp:txXfrm>
        <a:off x="3033928" y="1038705"/>
        <a:ext cx="2060143" cy="1206068"/>
      </dsp:txXfrm>
    </dsp:sp>
    <dsp:sp modelId="{B0B53E49-B578-4947-8127-19A59AF38E89}">
      <dsp:nvSpPr>
        <dsp:cNvPr id="0" name=""/>
        <dsp:cNvSpPr/>
      </dsp:nvSpPr>
      <dsp:spPr>
        <a:xfrm>
          <a:off x="5319490" y="1376976"/>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5319490" y="1482881"/>
        <a:ext cx="316861" cy="317716"/>
      </dsp:txXfrm>
    </dsp:sp>
    <dsp:sp modelId="{362FDE26-66E7-497C-B679-D6B572A58763}">
      <dsp:nvSpPr>
        <dsp:cNvPr id="0" name=""/>
        <dsp:cNvSpPr/>
      </dsp:nvSpPr>
      <dsp:spPr>
        <a:xfrm>
          <a:off x="5985668" y="1001183"/>
          <a:ext cx="2135187" cy="1281112"/>
        </a:xfrm>
        <a:prstGeom prst="roundRect">
          <a:avLst>
            <a:gd name="adj" fmla="val 10000"/>
          </a:avLst>
        </a:prstGeom>
        <a:solidFill>
          <a:srgbClr val="37446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3. </a:t>
          </a:r>
          <a:r>
            <a:rPr lang="en-IN" sz="1900" kern="1200" dirty="0">
              <a:solidFill>
                <a:schemeClr val="bg1"/>
              </a:solidFill>
              <a:latin typeface="Times New Roman" panose="02020603050405020304" pitchFamily="18" charset="0"/>
              <a:cs typeface="Times New Roman" panose="02020603050405020304" pitchFamily="18" charset="0"/>
            </a:rPr>
            <a:t>Model Building</a:t>
          </a:r>
          <a:r>
            <a:rPr lang="en-US" sz="1900" kern="1200" dirty="0">
              <a:solidFill>
                <a:schemeClr val="bg1"/>
              </a:solidFill>
            </a:rPr>
            <a:t> </a:t>
          </a:r>
          <a:endParaRPr lang="en-IN" sz="1900" kern="1200" dirty="0">
            <a:solidFill>
              <a:schemeClr val="bg1"/>
            </a:solidFill>
          </a:endParaRPr>
        </a:p>
      </dsp:txBody>
      <dsp:txXfrm>
        <a:off x="6023190" y="1038705"/>
        <a:ext cx="2060143" cy="1206068"/>
      </dsp:txXfrm>
    </dsp:sp>
    <dsp:sp modelId="{6D80FDB4-504D-453B-94C7-0EA60798C4EF}">
      <dsp:nvSpPr>
        <dsp:cNvPr id="0" name=""/>
        <dsp:cNvSpPr/>
      </dsp:nvSpPr>
      <dsp:spPr>
        <a:xfrm rot="5400000">
          <a:off x="6826932" y="2431759"/>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5400000">
        <a:off x="6894404" y="2470192"/>
        <a:ext cx="317716" cy="316861"/>
      </dsp:txXfrm>
    </dsp:sp>
    <dsp:sp modelId="{152011F5-34AA-4DE1-869A-52A5ADD9C811}">
      <dsp:nvSpPr>
        <dsp:cNvPr id="0" name=""/>
        <dsp:cNvSpPr/>
      </dsp:nvSpPr>
      <dsp:spPr>
        <a:xfrm>
          <a:off x="5985668" y="3136371"/>
          <a:ext cx="2135187" cy="1281112"/>
        </a:xfrm>
        <a:prstGeom prst="roundRect">
          <a:avLst>
            <a:gd name="adj" fmla="val 10000"/>
          </a:avLst>
        </a:prstGeom>
        <a:solidFill>
          <a:srgbClr val="37446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4. Dashboard Creation </a:t>
          </a:r>
          <a:endParaRPr lang="en-IN" sz="1900" kern="1200" dirty="0"/>
        </a:p>
      </dsp:txBody>
      <dsp:txXfrm>
        <a:off x="6023190" y="3173893"/>
        <a:ext cx="2060143" cy="1206068"/>
      </dsp:txXfrm>
    </dsp:sp>
    <dsp:sp modelId="{73CB30C3-C71D-4017-A88F-2DF534FD83B9}">
      <dsp:nvSpPr>
        <dsp:cNvPr id="0" name=""/>
        <dsp:cNvSpPr/>
      </dsp:nvSpPr>
      <dsp:spPr>
        <a:xfrm rot="10800000">
          <a:off x="5345112" y="3512163"/>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10800000">
        <a:off x="5480910" y="3618068"/>
        <a:ext cx="316861" cy="317716"/>
      </dsp:txXfrm>
    </dsp:sp>
    <dsp:sp modelId="{E2FB0590-E1B6-4614-B472-F1CEB129C0F8}">
      <dsp:nvSpPr>
        <dsp:cNvPr id="0" name=""/>
        <dsp:cNvSpPr/>
      </dsp:nvSpPr>
      <dsp:spPr>
        <a:xfrm>
          <a:off x="2996406" y="3136370"/>
          <a:ext cx="2135187" cy="1281112"/>
        </a:xfrm>
        <a:prstGeom prst="roundRect">
          <a:avLst>
            <a:gd name="adj" fmla="val 10000"/>
          </a:avLst>
        </a:prstGeom>
        <a:solidFill>
          <a:srgbClr val="37446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5. Conclusion </a:t>
          </a:r>
          <a:endParaRPr lang="en-IN" sz="1900" kern="1200" dirty="0"/>
        </a:p>
      </dsp:txBody>
      <dsp:txXfrm>
        <a:off x="3033928" y="3173892"/>
        <a:ext cx="2060143" cy="1206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3E0C0-1140-4C7F-9F11-BD774D8B4437}">
      <dsp:nvSpPr>
        <dsp:cNvPr id="0" name=""/>
        <dsp:cNvSpPr/>
      </dsp:nvSpPr>
      <dsp:spPr>
        <a:xfrm>
          <a:off x="6020" y="1287743"/>
          <a:ext cx="1799521" cy="1598481"/>
        </a:xfrm>
        <a:prstGeom prst="roundRect">
          <a:avLst>
            <a:gd name="adj" fmla="val 10000"/>
          </a:avLst>
        </a:prstGeom>
        <a:solidFill>
          <a:srgbClr val="37446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Splitting the time series data into a training set</a:t>
          </a:r>
          <a:endParaRPr lang="en-IN" sz="1800" kern="1200" dirty="0"/>
        </a:p>
      </dsp:txBody>
      <dsp:txXfrm>
        <a:off x="52838" y="1334561"/>
        <a:ext cx="1705885" cy="1504845"/>
      </dsp:txXfrm>
    </dsp:sp>
    <dsp:sp modelId="{594DCB93-791F-47E6-A299-43DECEE595E9}">
      <dsp:nvSpPr>
        <dsp:cNvPr id="0" name=""/>
        <dsp:cNvSpPr/>
      </dsp:nvSpPr>
      <dsp:spPr>
        <a:xfrm>
          <a:off x="1985494" y="1863843"/>
          <a:ext cx="381498" cy="4462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1985494" y="1953099"/>
        <a:ext cx="267049" cy="267769"/>
      </dsp:txXfrm>
    </dsp:sp>
    <dsp:sp modelId="{C0DB3819-C98B-4EFD-A990-BC969080298E}">
      <dsp:nvSpPr>
        <dsp:cNvPr id="0" name=""/>
        <dsp:cNvSpPr/>
      </dsp:nvSpPr>
      <dsp:spPr>
        <a:xfrm>
          <a:off x="2525350" y="1287743"/>
          <a:ext cx="1799521" cy="1598481"/>
        </a:xfrm>
        <a:prstGeom prst="roundRect">
          <a:avLst>
            <a:gd name="adj" fmla="val 10000"/>
          </a:avLst>
        </a:prstGeom>
        <a:solidFill>
          <a:srgbClr val="37446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Estimate the ARIMA parameters </a:t>
          </a:r>
        </a:p>
        <a:p>
          <a:pPr marL="0" lvl="0" indent="0" algn="ctr" defTabSz="800100">
            <a:lnSpc>
              <a:spcPct val="90000"/>
            </a:lnSpc>
            <a:spcBef>
              <a:spcPct val="0"/>
            </a:spcBef>
            <a:spcAft>
              <a:spcPct val="35000"/>
            </a:spcAft>
            <a:buNone/>
          </a:pPr>
          <a:r>
            <a:rPr lang="en-US" sz="1800" kern="1200" dirty="0"/>
            <a:t>(p, d, q) on the training set.</a:t>
          </a:r>
          <a:endParaRPr lang="en-IN" sz="1800" kern="1200" dirty="0"/>
        </a:p>
      </dsp:txBody>
      <dsp:txXfrm>
        <a:off x="2572168" y="1334561"/>
        <a:ext cx="1705885" cy="1504845"/>
      </dsp:txXfrm>
    </dsp:sp>
    <dsp:sp modelId="{768E8666-2D46-45F5-9940-F724CA70DF30}">
      <dsp:nvSpPr>
        <dsp:cNvPr id="0" name=""/>
        <dsp:cNvSpPr/>
      </dsp:nvSpPr>
      <dsp:spPr>
        <a:xfrm>
          <a:off x="4504824" y="1863843"/>
          <a:ext cx="381498" cy="4462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4504824" y="1953099"/>
        <a:ext cx="267049" cy="267769"/>
      </dsp:txXfrm>
    </dsp:sp>
    <dsp:sp modelId="{62436435-6B31-420D-89E5-3F47B1A32B8D}">
      <dsp:nvSpPr>
        <dsp:cNvPr id="0" name=""/>
        <dsp:cNvSpPr/>
      </dsp:nvSpPr>
      <dsp:spPr>
        <a:xfrm>
          <a:off x="5044680" y="1287743"/>
          <a:ext cx="1799521" cy="1598481"/>
        </a:xfrm>
        <a:prstGeom prst="roundRect">
          <a:avLst>
            <a:gd name="adj" fmla="val 10000"/>
          </a:avLst>
        </a:prstGeom>
        <a:solidFill>
          <a:srgbClr val="37446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Fitting the ARIMA model to the training data.</a:t>
          </a:r>
          <a:endParaRPr lang="en-IN" sz="1800" kern="1200" dirty="0"/>
        </a:p>
        <a:p>
          <a:pPr marL="0" lvl="0" indent="0" algn="ctr" defTabSz="800100">
            <a:lnSpc>
              <a:spcPct val="90000"/>
            </a:lnSpc>
            <a:spcBef>
              <a:spcPct val="0"/>
            </a:spcBef>
            <a:spcAft>
              <a:spcPct val="35000"/>
            </a:spcAft>
            <a:buNone/>
          </a:pPr>
          <a:endParaRPr lang="en-IN" sz="1800" kern="1200" dirty="0"/>
        </a:p>
      </dsp:txBody>
      <dsp:txXfrm>
        <a:off x="5091498" y="1334561"/>
        <a:ext cx="1705885" cy="15048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D4EE51-5E9B-477F-9889-E50520978F23}">
      <dsp:nvSpPr>
        <dsp:cNvPr id="0" name=""/>
        <dsp:cNvSpPr/>
      </dsp:nvSpPr>
      <dsp:spPr>
        <a:xfrm>
          <a:off x="0" y="127608"/>
          <a:ext cx="6554215" cy="182662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effectLst/>
              <a:latin typeface="Calibri Light" panose="020F0302020204030204" pitchFamily="34" charset="0"/>
              <a:ea typeface="Calibri Light" panose="020F0302020204030204" pitchFamily="34" charset="0"/>
              <a:cs typeface="Calibri Light" panose="020F0302020204030204" pitchFamily="34" charset="0"/>
            </a:rPr>
            <a:t>For creating an interactive dashboard, I </a:t>
          </a:r>
          <a:r>
            <a:rPr lang="en-US" sz="2100" kern="1200" dirty="0">
              <a:latin typeface="Calibri Light" panose="020F0302020204030204" pitchFamily="34" charset="0"/>
              <a:ea typeface="Calibri Light" panose="020F0302020204030204" pitchFamily="34" charset="0"/>
              <a:cs typeface="Calibri Light" panose="020F0302020204030204" pitchFamily="34" charset="0"/>
            </a:rPr>
            <a:t>used</a:t>
          </a:r>
          <a:r>
            <a:rPr lang="en-US" sz="2100" b="0" i="0" kern="1200" dirty="0">
              <a:effectLst/>
              <a:latin typeface="Calibri Light" panose="020F0302020204030204" pitchFamily="34" charset="0"/>
              <a:ea typeface="Calibri Light" panose="020F0302020204030204" pitchFamily="34" charset="0"/>
              <a:cs typeface="Calibri Light" panose="020F0302020204030204" pitchFamily="34" charset="0"/>
            </a:rPr>
            <a:t> Plotly, Dash, yfinance, and an ARIMA model to predict stock price value. ARIMA models require data preprocessing and model training, which can be complex.</a:t>
          </a:r>
          <a:endParaRPr lang="en-US" sz="2100" kern="1200" dirty="0"/>
        </a:p>
      </dsp:txBody>
      <dsp:txXfrm>
        <a:off x="89168" y="216776"/>
        <a:ext cx="6375879" cy="1648289"/>
      </dsp:txXfrm>
    </dsp:sp>
    <dsp:sp modelId="{9C34C9AB-E138-49E8-8CDE-ADF200CCE24A}">
      <dsp:nvSpPr>
        <dsp:cNvPr id="0" name=""/>
        <dsp:cNvSpPr/>
      </dsp:nvSpPr>
      <dsp:spPr>
        <a:xfrm>
          <a:off x="0" y="1954234"/>
          <a:ext cx="655421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09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0" i="0" kern="1200" dirty="0"/>
            <a:t>pip install streamlit plotly yfinance</a:t>
          </a:r>
          <a:endParaRPr lang="en-US" sz="1600" kern="1200" dirty="0"/>
        </a:p>
      </dsp:txBody>
      <dsp:txXfrm>
        <a:off x="0" y="1954234"/>
        <a:ext cx="6554215" cy="347760"/>
      </dsp:txXfrm>
    </dsp:sp>
    <dsp:sp modelId="{616C8D0E-127C-487B-872C-59EE9700220F}">
      <dsp:nvSpPr>
        <dsp:cNvPr id="0" name=""/>
        <dsp:cNvSpPr/>
      </dsp:nvSpPr>
      <dsp:spPr>
        <a:xfrm>
          <a:off x="0" y="2301994"/>
          <a:ext cx="6554215" cy="182662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latin typeface="Calibri Light" panose="020F0302020204030204" pitchFamily="34" charset="0"/>
              <a:ea typeface="Calibri Light" panose="020F0302020204030204" pitchFamily="34" charset="0"/>
              <a:cs typeface="Calibri Light" panose="020F0302020204030204" pitchFamily="34" charset="0"/>
            </a:rPr>
            <a:t>Streamlit run ‘file_name’.py,  </a:t>
          </a:r>
          <a:r>
            <a:rPr lang="en-US" sz="2100" kern="1200" dirty="0">
              <a:latin typeface="Calibri Light" panose="020F0302020204030204" pitchFamily="34" charset="0"/>
              <a:ea typeface="Calibri Light" panose="020F0302020204030204" pitchFamily="34" charset="0"/>
              <a:cs typeface="Calibri Light" panose="020F0302020204030204" pitchFamily="34" charset="0"/>
            </a:rPr>
            <a:t>t</a:t>
          </a:r>
          <a:r>
            <a:rPr lang="en-US" sz="2100" b="0" i="0" kern="1200" dirty="0">
              <a:effectLst/>
              <a:latin typeface="Calibri Light" panose="020F0302020204030204" pitchFamily="34" charset="0"/>
              <a:ea typeface="Calibri Light" panose="020F0302020204030204" pitchFamily="34" charset="0"/>
              <a:cs typeface="Calibri Light" panose="020F0302020204030204" pitchFamily="34" charset="0"/>
            </a:rPr>
            <a:t>his will launch a local web app where you can enter a stock symbol in the sidebar, and it will display an interactive Plotly plot of the closing price for the selected stock along with metric data and predictions to show where the stock is headed. </a:t>
          </a:r>
          <a:endParaRPr lang="en-US" sz="2100" kern="1200" dirty="0"/>
        </a:p>
      </dsp:txBody>
      <dsp:txXfrm>
        <a:off x="89168" y="2391162"/>
        <a:ext cx="6375879" cy="1648289"/>
      </dsp:txXfrm>
    </dsp:sp>
    <dsp:sp modelId="{EBF398FA-397D-4705-AEF1-161A58B50763}">
      <dsp:nvSpPr>
        <dsp:cNvPr id="0" name=""/>
        <dsp:cNvSpPr/>
      </dsp:nvSpPr>
      <dsp:spPr>
        <a:xfrm>
          <a:off x="0" y="4128620"/>
          <a:ext cx="655421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09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https://streamlit.io/</a:t>
          </a:r>
        </a:p>
      </dsp:txBody>
      <dsp:txXfrm>
        <a:off x="0" y="4128620"/>
        <a:ext cx="6554215" cy="34776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F923C7-DAB3-4024-BE0A-1C74F69B62AB}" type="datetimeFigureOut">
              <a:rPr lang="en-IN" smtClean="0"/>
              <a:t>09-09-2024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13C341-C47B-4FC0-8356-A506E8CFB2E6}" type="slidenum">
              <a:rPr lang="en-IN" smtClean="0"/>
              <a:t>‹#›</a:t>
            </a:fld>
            <a:endParaRPr lang="en-IN"/>
          </a:p>
        </p:txBody>
      </p:sp>
    </p:spTree>
    <p:extLst>
      <p:ext uri="{BB962C8B-B14F-4D97-AF65-F5344CB8AC3E}">
        <p14:creationId xmlns:p14="http://schemas.microsoft.com/office/powerpoint/2010/main" val="3822340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7B3B8CC-CFCD-4539-859C-7325F8BE59D2}" type="datetimeFigureOut">
              <a:rPr lang="en-IN" smtClean="0"/>
              <a:t>09-09-2024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F409A-EBCD-4D67-B787-0673659011C8}" type="slidenum">
              <a:rPr lang="en-IN" smtClean="0"/>
              <a:t>‹#›</a:t>
            </a:fld>
            <a:endParaRPr lang="en-IN"/>
          </a:p>
        </p:txBody>
      </p:sp>
    </p:spTree>
    <p:extLst>
      <p:ext uri="{BB962C8B-B14F-4D97-AF65-F5344CB8AC3E}">
        <p14:creationId xmlns:p14="http://schemas.microsoft.com/office/powerpoint/2010/main" val="3419158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7B3B8CC-CFCD-4539-859C-7325F8BE59D2}" type="datetimeFigureOut">
              <a:rPr lang="en-IN" smtClean="0"/>
              <a:t>09-09-2024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F409A-EBCD-4D67-B787-0673659011C8}" type="slidenum">
              <a:rPr lang="en-IN" smtClean="0"/>
              <a:t>‹#›</a:t>
            </a:fld>
            <a:endParaRPr lang="en-IN"/>
          </a:p>
        </p:txBody>
      </p:sp>
    </p:spTree>
    <p:extLst>
      <p:ext uri="{BB962C8B-B14F-4D97-AF65-F5344CB8AC3E}">
        <p14:creationId xmlns:p14="http://schemas.microsoft.com/office/powerpoint/2010/main" val="381852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7B3B8CC-CFCD-4539-859C-7325F8BE59D2}" type="datetimeFigureOut">
              <a:rPr lang="en-IN" smtClean="0"/>
              <a:t>09-09-2024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F409A-EBCD-4D67-B787-0673659011C8}" type="slidenum">
              <a:rPr lang="en-IN" smtClean="0"/>
              <a:t>‹#›</a:t>
            </a:fld>
            <a:endParaRPr lang="en-IN"/>
          </a:p>
        </p:txBody>
      </p:sp>
    </p:spTree>
    <p:extLst>
      <p:ext uri="{BB962C8B-B14F-4D97-AF65-F5344CB8AC3E}">
        <p14:creationId xmlns:p14="http://schemas.microsoft.com/office/powerpoint/2010/main" val="2590518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7B3B8CC-CFCD-4539-859C-7325F8BE59D2}" type="datetimeFigureOut">
              <a:rPr lang="en-IN" smtClean="0"/>
              <a:t>09-09-2024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F409A-EBCD-4D67-B787-0673659011C8}" type="slidenum">
              <a:rPr lang="en-IN" smtClean="0"/>
              <a:t>‹#›</a:t>
            </a:fld>
            <a:endParaRPr lang="en-IN"/>
          </a:p>
        </p:txBody>
      </p:sp>
    </p:spTree>
    <p:extLst>
      <p:ext uri="{BB962C8B-B14F-4D97-AF65-F5344CB8AC3E}">
        <p14:creationId xmlns:p14="http://schemas.microsoft.com/office/powerpoint/2010/main" val="918336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7B3B8CC-CFCD-4539-859C-7325F8BE59D2}" type="datetimeFigureOut">
              <a:rPr lang="en-IN" smtClean="0"/>
              <a:t>09-09-2024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F409A-EBCD-4D67-B787-0673659011C8}" type="slidenum">
              <a:rPr lang="en-IN" smtClean="0"/>
              <a:t>‹#›</a:t>
            </a:fld>
            <a:endParaRPr lang="en-IN"/>
          </a:p>
        </p:txBody>
      </p:sp>
    </p:spTree>
    <p:extLst>
      <p:ext uri="{BB962C8B-B14F-4D97-AF65-F5344CB8AC3E}">
        <p14:creationId xmlns:p14="http://schemas.microsoft.com/office/powerpoint/2010/main" val="303289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A7B3B8CC-CFCD-4539-859C-7325F8BE59D2}" type="datetimeFigureOut">
              <a:rPr lang="en-IN" smtClean="0"/>
              <a:t>09-09-2024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AF409A-EBCD-4D67-B787-0673659011C8}" type="slidenum">
              <a:rPr lang="en-IN" smtClean="0"/>
              <a:t>‹#›</a:t>
            </a:fld>
            <a:endParaRPr lang="en-IN"/>
          </a:p>
        </p:txBody>
      </p:sp>
    </p:spTree>
    <p:extLst>
      <p:ext uri="{BB962C8B-B14F-4D97-AF65-F5344CB8AC3E}">
        <p14:creationId xmlns:p14="http://schemas.microsoft.com/office/powerpoint/2010/main" val="780448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A7B3B8CC-CFCD-4539-859C-7325F8BE59D2}" type="datetimeFigureOut">
              <a:rPr lang="en-IN" smtClean="0"/>
              <a:t>09-09-2024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BAF409A-EBCD-4D67-B787-0673659011C8}" type="slidenum">
              <a:rPr lang="en-IN" smtClean="0"/>
              <a:t>‹#›</a:t>
            </a:fld>
            <a:endParaRPr lang="en-IN"/>
          </a:p>
        </p:txBody>
      </p:sp>
    </p:spTree>
    <p:extLst>
      <p:ext uri="{BB962C8B-B14F-4D97-AF65-F5344CB8AC3E}">
        <p14:creationId xmlns:p14="http://schemas.microsoft.com/office/powerpoint/2010/main" val="273666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7B3B8CC-CFCD-4539-859C-7325F8BE59D2}" type="datetimeFigureOut">
              <a:rPr lang="en-IN" smtClean="0"/>
              <a:t>09-09-2024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BAF409A-EBCD-4D67-B787-0673659011C8}" type="slidenum">
              <a:rPr lang="en-IN" smtClean="0"/>
              <a:t>‹#›</a:t>
            </a:fld>
            <a:endParaRPr lang="en-IN"/>
          </a:p>
        </p:txBody>
      </p:sp>
    </p:spTree>
    <p:extLst>
      <p:ext uri="{BB962C8B-B14F-4D97-AF65-F5344CB8AC3E}">
        <p14:creationId xmlns:p14="http://schemas.microsoft.com/office/powerpoint/2010/main" val="3928214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B3B8CC-CFCD-4539-859C-7325F8BE59D2}" type="datetimeFigureOut">
              <a:rPr lang="en-IN" smtClean="0"/>
              <a:t>09-09-2024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BAF409A-EBCD-4D67-B787-0673659011C8}" type="slidenum">
              <a:rPr lang="en-IN" smtClean="0"/>
              <a:t>‹#›</a:t>
            </a:fld>
            <a:endParaRPr lang="en-IN"/>
          </a:p>
        </p:txBody>
      </p:sp>
    </p:spTree>
    <p:extLst>
      <p:ext uri="{BB962C8B-B14F-4D97-AF65-F5344CB8AC3E}">
        <p14:creationId xmlns:p14="http://schemas.microsoft.com/office/powerpoint/2010/main" val="1838046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3B8CC-CFCD-4539-859C-7325F8BE59D2}" type="datetimeFigureOut">
              <a:rPr lang="en-IN" smtClean="0"/>
              <a:t>09-09-2024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AF409A-EBCD-4D67-B787-0673659011C8}" type="slidenum">
              <a:rPr lang="en-IN" smtClean="0"/>
              <a:t>‹#›</a:t>
            </a:fld>
            <a:endParaRPr lang="en-IN"/>
          </a:p>
        </p:txBody>
      </p:sp>
    </p:spTree>
    <p:extLst>
      <p:ext uri="{BB962C8B-B14F-4D97-AF65-F5344CB8AC3E}">
        <p14:creationId xmlns:p14="http://schemas.microsoft.com/office/powerpoint/2010/main" val="167327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3B8CC-CFCD-4539-859C-7325F8BE59D2}" type="datetimeFigureOut">
              <a:rPr lang="en-IN" smtClean="0"/>
              <a:t>09-09-2024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AF409A-EBCD-4D67-B787-0673659011C8}" type="slidenum">
              <a:rPr lang="en-IN" smtClean="0"/>
              <a:t>‹#›</a:t>
            </a:fld>
            <a:endParaRPr lang="en-IN"/>
          </a:p>
        </p:txBody>
      </p:sp>
    </p:spTree>
    <p:extLst>
      <p:ext uri="{BB962C8B-B14F-4D97-AF65-F5344CB8AC3E}">
        <p14:creationId xmlns:p14="http://schemas.microsoft.com/office/powerpoint/2010/main" val="3789568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3B8CC-CFCD-4539-859C-7325F8BE59D2}" type="datetimeFigureOut">
              <a:rPr lang="en-IN" smtClean="0"/>
              <a:t>09-09-2024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AF409A-EBCD-4D67-B787-0673659011C8}" type="slidenum">
              <a:rPr lang="en-IN" smtClean="0"/>
              <a:t>‹#›</a:t>
            </a:fld>
            <a:endParaRPr lang="en-IN"/>
          </a:p>
        </p:txBody>
      </p:sp>
    </p:spTree>
    <p:extLst>
      <p:ext uri="{BB962C8B-B14F-4D97-AF65-F5344CB8AC3E}">
        <p14:creationId xmlns:p14="http://schemas.microsoft.com/office/powerpoint/2010/main" val="108778310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slide" Target="slide18.xml"/><Relationship Id="rId18" Type="http://schemas.openxmlformats.org/officeDocument/2006/relationships/image" Target="../media/image15.png"/><Relationship Id="rId26" Type="http://schemas.openxmlformats.org/officeDocument/2006/relationships/image" Target="../media/image21.png"/><Relationship Id="rId3" Type="http://schemas.openxmlformats.org/officeDocument/2006/relationships/image" Target="../media/image2.png"/><Relationship Id="rId21" Type="http://schemas.openxmlformats.org/officeDocument/2006/relationships/image" Target="../media/image35.sv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29.svg"/><Relationship Id="rId25" Type="http://schemas.openxmlformats.org/officeDocument/2006/relationships/slide" Target="slide20.xml"/><Relationship Id="rId2" Type="http://schemas.openxmlformats.org/officeDocument/2006/relationships/slide" Target="slide2.xml"/><Relationship Id="rId16" Type="http://schemas.openxmlformats.org/officeDocument/2006/relationships/image" Target="../media/image28.png"/><Relationship Id="rId20" Type="http://schemas.openxmlformats.org/officeDocument/2006/relationships/slide" Target="slide7.xml"/><Relationship Id="rId29"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26.svg"/><Relationship Id="rId11" Type="http://schemas.openxmlformats.org/officeDocument/2006/relationships/image" Target="../media/image10.png"/><Relationship Id="rId24" Type="http://schemas.openxmlformats.org/officeDocument/2006/relationships/image" Target="../media/image20.svg"/><Relationship Id="rId5" Type="http://schemas.openxmlformats.org/officeDocument/2006/relationships/image" Target="../media/image25.png"/><Relationship Id="rId15" Type="http://schemas.openxmlformats.org/officeDocument/2006/relationships/image" Target="../media/image13.svg"/><Relationship Id="rId23" Type="http://schemas.openxmlformats.org/officeDocument/2006/relationships/image" Target="../media/image19.png"/><Relationship Id="rId28" Type="http://schemas.openxmlformats.org/officeDocument/2006/relationships/image" Target="../media/image39.png"/><Relationship Id="rId10" Type="http://schemas.openxmlformats.org/officeDocument/2006/relationships/image" Target="../media/image9.svg"/><Relationship Id="rId19" Type="http://schemas.openxmlformats.org/officeDocument/2006/relationships/image" Target="../media/image16.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2.png"/><Relationship Id="rId22" Type="http://schemas.openxmlformats.org/officeDocument/2006/relationships/slide" Target="slide4.xml"/><Relationship Id="rId27" Type="http://schemas.openxmlformats.org/officeDocument/2006/relationships/image" Target="../media/image22.sv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slide" Target="slide18.xml"/><Relationship Id="rId18" Type="http://schemas.openxmlformats.org/officeDocument/2006/relationships/image" Target="../media/image15.png"/><Relationship Id="rId26" Type="http://schemas.openxmlformats.org/officeDocument/2006/relationships/image" Target="../media/image21.png"/><Relationship Id="rId3" Type="http://schemas.openxmlformats.org/officeDocument/2006/relationships/image" Target="../media/image2.png"/><Relationship Id="rId21" Type="http://schemas.openxmlformats.org/officeDocument/2006/relationships/image" Target="../media/image35.sv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29.svg"/><Relationship Id="rId25" Type="http://schemas.openxmlformats.org/officeDocument/2006/relationships/slide" Target="slide20.xml"/><Relationship Id="rId2" Type="http://schemas.openxmlformats.org/officeDocument/2006/relationships/slide" Target="slide2.xml"/><Relationship Id="rId16" Type="http://schemas.openxmlformats.org/officeDocument/2006/relationships/image" Target="../media/image28.png"/><Relationship Id="rId20" Type="http://schemas.openxmlformats.org/officeDocument/2006/relationships/slide" Target="slide7.xml"/><Relationship Id="rId29"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26.svg"/><Relationship Id="rId11" Type="http://schemas.openxmlformats.org/officeDocument/2006/relationships/image" Target="../media/image10.png"/><Relationship Id="rId24" Type="http://schemas.openxmlformats.org/officeDocument/2006/relationships/image" Target="../media/image20.svg"/><Relationship Id="rId5" Type="http://schemas.openxmlformats.org/officeDocument/2006/relationships/image" Target="../media/image25.png"/><Relationship Id="rId15" Type="http://schemas.openxmlformats.org/officeDocument/2006/relationships/image" Target="../media/image13.svg"/><Relationship Id="rId23" Type="http://schemas.openxmlformats.org/officeDocument/2006/relationships/image" Target="../media/image19.png"/><Relationship Id="rId28" Type="http://schemas.openxmlformats.org/officeDocument/2006/relationships/image" Target="../media/image41.png"/><Relationship Id="rId10" Type="http://schemas.openxmlformats.org/officeDocument/2006/relationships/image" Target="../media/image9.svg"/><Relationship Id="rId19" Type="http://schemas.openxmlformats.org/officeDocument/2006/relationships/image" Target="../media/image16.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2.png"/><Relationship Id="rId22" Type="http://schemas.openxmlformats.org/officeDocument/2006/relationships/slide" Target="slide4.xml"/><Relationship Id="rId27" Type="http://schemas.openxmlformats.org/officeDocument/2006/relationships/image" Target="../media/image22.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slide" Target="slide18.xml"/><Relationship Id="rId18" Type="http://schemas.openxmlformats.org/officeDocument/2006/relationships/image" Target="../media/image15.png"/><Relationship Id="rId26" Type="http://schemas.openxmlformats.org/officeDocument/2006/relationships/image" Target="../media/image21.png"/><Relationship Id="rId3" Type="http://schemas.openxmlformats.org/officeDocument/2006/relationships/image" Target="../media/image2.png"/><Relationship Id="rId21" Type="http://schemas.openxmlformats.org/officeDocument/2006/relationships/image" Target="../media/image35.sv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29.svg"/><Relationship Id="rId25" Type="http://schemas.openxmlformats.org/officeDocument/2006/relationships/slide" Target="slide20.xml"/><Relationship Id="rId2" Type="http://schemas.openxmlformats.org/officeDocument/2006/relationships/slide" Target="slide2.xml"/><Relationship Id="rId16" Type="http://schemas.openxmlformats.org/officeDocument/2006/relationships/image" Target="../media/image28.png"/><Relationship Id="rId20" Type="http://schemas.openxmlformats.org/officeDocument/2006/relationships/slide" Target="slide7.xml"/><Relationship Id="rId29"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26.svg"/><Relationship Id="rId11" Type="http://schemas.openxmlformats.org/officeDocument/2006/relationships/image" Target="../media/image10.png"/><Relationship Id="rId24" Type="http://schemas.openxmlformats.org/officeDocument/2006/relationships/image" Target="../media/image20.svg"/><Relationship Id="rId5" Type="http://schemas.openxmlformats.org/officeDocument/2006/relationships/image" Target="../media/image25.png"/><Relationship Id="rId15" Type="http://schemas.openxmlformats.org/officeDocument/2006/relationships/image" Target="../media/image13.svg"/><Relationship Id="rId23" Type="http://schemas.openxmlformats.org/officeDocument/2006/relationships/image" Target="../media/image19.png"/><Relationship Id="rId28" Type="http://schemas.openxmlformats.org/officeDocument/2006/relationships/image" Target="../media/image43.png"/><Relationship Id="rId10" Type="http://schemas.openxmlformats.org/officeDocument/2006/relationships/image" Target="../media/image9.svg"/><Relationship Id="rId19" Type="http://schemas.openxmlformats.org/officeDocument/2006/relationships/image" Target="../media/image16.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2.png"/><Relationship Id="rId22" Type="http://schemas.openxmlformats.org/officeDocument/2006/relationships/slide" Target="slide4.xml"/><Relationship Id="rId27" Type="http://schemas.openxmlformats.org/officeDocument/2006/relationships/image" Target="../media/image22.svg"/><Relationship Id="rId30"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slide" Target="slide18.xml"/><Relationship Id="rId18" Type="http://schemas.openxmlformats.org/officeDocument/2006/relationships/image" Target="../media/image15.png"/><Relationship Id="rId26" Type="http://schemas.openxmlformats.org/officeDocument/2006/relationships/image" Target="../media/image21.png"/><Relationship Id="rId3" Type="http://schemas.openxmlformats.org/officeDocument/2006/relationships/image" Target="../media/image2.png"/><Relationship Id="rId21" Type="http://schemas.openxmlformats.org/officeDocument/2006/relationships/image" Target="../media/image35.sv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29.svg"/><Relationship Id="rId25" Type="http://schemas.openxmlformats.org/officeDocument/2006/relationships/slide" Target="slide20.xml"/><Relationship Id="rId2" Type="http://schemas.openxmlformats.org/officeDocument/2006/relationships/slide" Target="slide2.xml"/><Relationship Id="rId16" Type="http://schemas.openxmlformats.org/officeDocument/2006/relationships/image" Target="../media/image28.png"/><Relationship Id="rId20" Type="http://schemas.openxmlformats.org/officeDocument/2006/relationships/slide" Target="slide7.xml"/><Relationship Id="rId1" Type="http://schemas.openxmlformats.org/officeDocument/2006/relationships/slideLayout" Target="../slideLayouts/slideLayout6.xml"/><Relationship Id="rId6" Type="http://schemas.openxmlformats.org/officeDocument/2006/relationships/image" Target="../media/image26.svg"/><Relationship Id="rId11" Type="http://schemas.openxmlformats.org/officeDocument/2006/relationships/image" Target="../media/image10.png"/><Relationship Id="rId24" Type="http://schemas.openxmlformats.org/officeDocument/2006/relationships/image" Target="../media/image20.svg"/><Relationship Id="rId5" Type="http://schemas.openxmlformats.org/officeDocument/2006/relationships/image" Target="../media/image25.png"/><Relationship Id="rId15" Type="http://schemas.openxmlformats.org/officeDocument/2006/relationships/image" Target="../media/image13.svg"/><Relationship Id="rId23" Type="http://schemas.openxmlformats.org/officeDocument/2006/relationships/image" Target="../media/image19.png"/><Relationship Id="rId28" Type="http://schemas.openxmlformats.org/officeDocument/2006/relationships/image" Target="../media/image46.png"/><Relationship Id="rId10" Type="http://schemas.openxmlformats.org/officeDocument/2006/relationships/image" Target="../media/image9.svg"/><Relationship Id="rId19" Type="http://schemas.openxmlformats.org/officeDocument/2006/relationships/image" Target="../media/image16.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2.png"/><Relationship Id="rId22" Type="http://schemas.openxmlformats.org/officeDocument/2006/relationships/slide" Target="slide4.xml"/><Relationship Id="rId27"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10.png"/><Relationship Id="rId18" Type="http://schemas.openxmlformats.org/officeDocument/2006/relationships/image" Target="../media/image28.png"/><Relationship Id="rId26" Type="http://schemas.openxmlformats.org/officeDocument/2006/relationships/image" Target="../media/image20.svg"/><Relationship Id="rId3" Type="http://schemas.openxmlformats.org/officeDocument/2006/relationships/image" Target="../media/image47.png"/><Relationship Id="rId21" Type="http://schemas.openxmlformats.org/officeDocument/2006/relationships/image" Target="../media/image16.svg"/><Relationship Id="rId7" Type="http://schemas.openxmlformats.org/officeDocument/2006/relationships/image" Target="../media/image25.png"/><Relationship Id="rId12" Type="http://schemas.openxmlformats.org/officeDocument/2006/relationships/image" Target="../media/image9.svg"/><Relationship Id="rId17" Type="http://schemas.openxmlformats.org/officeDocument/2006/relationships/image" Target="../media/image13.svg"/><Relationship Id="rId25" Type="http://schemas.openxmlformats.org/officeDocument/2006/relationships/image" Target="../media/image19.png"/><Relationship Id="rId2" Type="http://schemas.openxmlformats.org/officeDocument/2006/relationships/image" Target="../media/image34.jpg"/><Relationship Id="rId16" Type="http://schemas.openxmlformats.org/officeDocument/2006/relationships/image" Target="../media/image12.png"/><Relationship Id="rId20" Type="http://schemas.openxmlformats.org/officeDocument/2006/relationships/image" Target="../media/image15.png"/><Relationship Id="rId29" Type="http://schemas.openxmlformats.org/officeDocument/2006/relationships/image" Target="../media/image22.svg"/><Relationship Id="rId1" Type="http://schemas.openxmlformats.org/officeDocument/2006/relationships/slideLayout" Target="../slideLayouts/slideLayout6.xml"/><Relationship Id="rId6" Type="http://schemas.openxmlformats.org/officeDocument/2006/relationships/image" Target="../media/image3.svg"/><Relationship Id="rId11" Type="http://schemas.openxmlformats.org/officeDocument/2006/relationships/image" Target="../media/image8.png"/><Relationship Id="rId24" Type="http://schemas.openxmlformats.org/officeDocument/2006/relationships/slide" Target="slide4.xml"/><Relationship Id="rId5" Type="http://schemas.openxmlformats.org/officeDocument/2006/relationships/image" Target="../media/image2.png"/><Relationship Id="rId15" Type="http://schemas.openxmlformats.org/officeDocument/2006/relationships/slide" Target="slide18.xml"/><Relationship Id="rId23" Type="http://schemas.openxmlformats.org/officeDocument/2006/relationships/image" Target="../media/image35.svg"/><Relationship Id="rId28" Type="http://schemas.openxmlformats.org/officeDocument/2006/relationships/image" Target="../media/image21.png"/><Relationship Id="rId10" Type="http://schemas.openxmlformats.org/officeDocument/2006/relationships/image" Target="../media/image7.svg"/><Relationship Id="rId19" Type="http://schemas.openxmlformats.org/officeDocument/2006/relationships/image" Target="../media/image29.svg"/><Relationship Id="rId4" Type="http://schemas.openxmlformats.org/officeDocument/2006/relationships/slide" Target="slide2.xml"/><Relationship Id="rId9" Type="http://schemas.openxmlformats.org/officeDocument/2006/relationships/image" Target="../media/image6.png"/><Relationship Id="rId14" Type="http://schemas.openxmlformats.org/officeDocument/2006/relationships/image" Target="../media/image11.svg"/><Relationship Id="rId22" Type="http://schemas.openxmlformats.org/officeDocument/2006/relationships/slide" Target="slide7.xml"/><Relationship Id="rId27" Type="http://schemas.openxmlformats.org/officeDocument/2006/relationships/slide" Target="slide20.xml"/></Relationships>
</file>

<file path=ppt/slides/_rels/slide1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slide" Target="slide18.xml"/><Relationship Id="rId18" Type="http://schemas.openxmlformats.org/officeDocument/2006/relationships/image" Target="../media/image15.png"/><Relationship Id="rId26" Type="http://schemas.openxmlformats.org/officeDocument/2006/relationships/image" Target="../media/image21.png"/><Relationship Id="rId3" Type="http://schemas.openxmlformats.org/officeDocument/2006/relationships/image" Target="../media/image2.png"/><Relationship Id="rId21" Type="http://schemas.openxmlformats.org/officeDocument/2006/relationships/image" Target="../media/image35.sv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29.svg"/><Relationship Id="rId25" Type="http://schemas.openxmlformats.org/officeDocument/2006/relationships/slide" Target="slide20.xml"/><Relationship Id="rId2" Type="http://schemas.openxmlformats.org/officeDocument/2006/relationships/slide" Target="slide2.xml"/><Relationship Id="rId16" Type="http://schemas.openxmlformats.org/officeDocument/2006/relationships/image" Target="../media/image28.png"/><Relationship Id="rId20" Type="http://schemas.openxmlformats.org/officeDocument/2006/relationships/slide" Target="slide7.xml"/><Relationship Id="rId29"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0.png"/><Relationship Id="rId24" Type="http://schemas.openxmlformats.org/officeDocument/2006/relationships/image" Target="../media/image20.svg"/><Relationship Id="rId5" Type="http://schemas.openxmlformats.org/officeDocument/2006/relationships/image" Target="../media/image25.png"/><Relationship Id="rId15" Type="http://schemas.openxmlformats.org/officeDocument/2006/relationships/image" Target="../media/image13.svg"/><Relationship Id="rId23" Type="http://schemas.openxmlformats.org/officeDocument/2006/relationships/image" Target="../media/image19.png"/><Relationship Id="rId28" Type="http://schemas.openxmlformats.org/officeDocument/2006/relationships/image" Target="../media/image48.png"/><Relationship Id="rId10" Type="http://schemas.openxmlformats.org/officeDocument/2006/relationships/image" Target="../media/image9.svg"/><Relationship Id="rId19" Type="http://schemas.openxmlformats.org/officeDocument/2006/relationships/image" Target="../media/image16.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2.png"/><Relationship Id="rId22" Type="http://schemas.openxmlformats.org/officeDocument/2006/relationships/slide" Target="slide4.xml"/><Relationship Id="rId27" Type="http://schemas.openxmlformats.org/officeDocument/2006/relationships/image" Target="../media/image22.sv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slide" Target="slide18.xml"/><Relationship Id="rId18" Type="http://schemas.openxmlformats.org/officeDocument/2006/relationships/image" Target="../media/image15.png"/><Relationship Id="rId26" Type="http://schemas.openxmlformats.org/officeDocument/2006/relationships/image" Target="../media/image21.png"/><Relationship Id="rId3" Type="http://schemas.openxmlformats.org/officeDocument/2006/relationships/image" Target="../media/image2.png"/><Relationship Id="rId21" Type="http://schemas.openxmlformats.org/officeDocument/2006/relationships/image" Target="../media/image35.sv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29.svg"/><Relationship Id="rId25" Type="http://schemas.openxmlformats.org/officeDocument/2006/relationships/slide" Target="slide20.xml"/><Relationship Id="rId2" Type="http://schemas.openxmlformats.org/officeDocument/2006/relationships/slide" Target="slide2.xml"/><Relationship Id="rId16" Type="http://schemas.openxmlformats.org/officeDocument/2006/relationships/image" Target="../media/image28.png"/><Relationship Id="rId20" Type="http://schemas.openxmlformats.org/officeDocument/2006/relationships/slide" Target="slide7.xml"/><Relationship Id="rId29"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0.png"/><Relationship Id="rId24" Type="http://schemas.openxmlformats.org/officeDocument/2006/relationships/image" Target="../media/image20.svg"/><Relationship Id="rId5" Type="http://schemas.openxmlformats.org/officeDocument/2006/relationships/image" Target="../media/image25.png"/><Relationship Id="rId15" Type="http://schemas.openxmlformats.org/officeDocument/2006/relationships/image" Target="../media/image13.svg"/><Relationship Id="rId23" Type="http://schemas.openxmlformats.org/officeDocument/2006/relationships/image" Target="../media/image19.png"/><Relationship Id="rId28" Type="http://schemas.openxmlformats.org/officeDocument/2006/relationships/image" Target="../media/image50.png"/><Relationship Id="rId10" Type="http://schemas.openxmlformats.org/officeDocument/2006/relationships/image" Target="../media/image9.svg"/><Relationship Id="rId19" Type="http://schemas.openxmlformats.org/officeDocument/2006/relationships/image" Target="../media/image16.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2.png"/><Relationship Id="rId22" Type="http://schemas.openxmlformats.org/officeDocument/2006/relationships/slide" Target="slide4.xml"/><Relationship Id="rId27" Type="http://schemas.openxmlformats.org/officeDocument/2006/relationships/image" Target="../media/image22.svg"/><Relationship Id="rId30"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slide" Target="slide18.xml"/><Relationship Id="rId18" Type="http://schemas.openxmlformats.org/officeDocument/2006/relationships/image" Target="../media/image15.png"/><Relationship Id="rId26" Type="http://schemas.openxmlformats.org/officeDocument/2006/relationships/image" Target="../media/image21.png"/><Relationship Id="rId3" Type="http://schemas.openxmlformats.org/officeDocument/2006/relationships/image" Target="../media/image2.png"/><Relationship Id="rId21" Type="http://schemas.openxmlformats.org/officeDocument/2006/relationships/image" Target="../media/image35.sv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29.svg"/><Relationship Id="rId25" Type="http://schemas.openxmlformats.org/officeDocument/2006/relationships/slide" Target="slide20.xml"/><Relationship Id="rId2" Type="http://schemas.openxmlformats.org/officeDocument/2006/relationships/slide" Target="slide2.xml"/><Relationship Id="rId16" Type="http://schemas.openxmlformats.org/officeDocument/2006/relationships/image" Target="../media/image28.png"/><Relationship Id="rId20"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0.png"/><Relationship Id="rId24" Type="http://schemas.openxmlformats.org/officeDocument/2006/relationships/image" Target="../media/image20.svg"/><Relationship Id="rId5" Type="http://schemas.openxmlformats.org/officeDocument/2006/relationships/image" Target="../media/image25.png"/><Relationship Id="rId15" Type="http://schemas.openxmlformats.org/officeDocument/2006/relationships/image" Target="../media/image13.svg"/><Relationship Id="rId23" Type="http://schemas.openxmlformats.org/officeDocument/2006/relationships/image" Target="../media/image19.png"/><Relationship Id="rId28" Type="http://schemas.openxmlformats.org/officeDocument/2006/relationships/image" Target="../media/image53.png"/><Relationship Id="rId10" Type="http://schemas.openxmlformats.org/officeDocument/2006/relationships/image" Target="../media/image9.svg"/><Relationship Id="rId19" Type="http://schemas.openxmlformats.org/officeDocument/2006/relationships/image" Target="../media/image16.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2.png"/><Relationship Id="rId22" Type="http://schemas.openxmlformats.org/officeDocument/2006/relationships/slide" Target="slide4.xml"/><Relationship Id="rId27" Type="http://schemas.openxmlformats.org/officeDocument/2006/relationships/image" Target="../media/image22.svg"/></Relationships>
</file>

<file path=ppt/slides/_rels/slide18.xml.rels><?xml version="1.0" encoding="UTF-8" standalone="yes"?>
<Relationships xmlns="http://schemas.openxmlformats.org/package/2006/relationships"><Relationship Id="rId13" Type="http://schemas.openxmlformats.org/officeDocument/2006/relationships/image" Target="../media/image6.png"/><Relationship Id="rId18" Type="http://schemas.openxmlformats.org/officeDocument/2006/relationships/image" Target="../media/image11.svg"/><Relationship Id="rId26" Type="http://schemas.openxmlformats.org/officeDocument/2006/relationships/image" Target="../media/image17.png"/><Relationship Id="rId21" Type="http://schemas.openxmlformats.org/officeDocument/2006/relationships/image" Target="../media/image13.svg"/><Relationship Id="rId34" Type="http://schemas.openxmlformats.org/officeDocument/2006/relationships/image" Target="../media/image24.png"/><Relationship Id="rId7" Type="http://schemas.microsoft.com/office/2007/relationships/diagramDrawing" Target="../diagrams/drawing3.xml"/><Relationship Id="rId12" Type="http://schemas.openxmlformats.org/officeDocument/2006/relationships/image" Target="../media/image26.svg"/><Relationship Id="rId17" Type="http://schemas.openxmlformats.org/officeDocument/2006/relationships/image" Target="../media/image10.png"/><Relationship Id="rId25" Type="http://schemas.openxmlformats.org/officeDocument/2006/relationships/slide" Target="slide7.xml"/><Relationship Id="rId33" Type="http://schemas.openxmlformats.org/officeDocument/2006/relationships/image" Target="../media/image22.svg"/><Relationship Id="rId2" Type="http://schemas.openxmlformats.org/officeDocument/2006/relationships/image" Target="../media/image54.jpeg"/><Relationship Id="rId16" Type="http://schemas.openxmlformats.org/officeDocument/2006/relationships/image" Target="../media/image9.svg"/><Relationship Id="rId20" Type="http://schemas.openxmlformats.org/officeDocument/2006/relationships/image" Target="../media/image12.png"/><Relationship Id="rId29"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image" Target="../media/image25.png"/><Relationship Id="rId24" Type="http://schemas.openxmlformats.org/officeDocument/2006/relationships/image" Target="../media/image55.svg"/><Relationship Id="rId32" Type="http://schemas.openxmlformats.org/officeDocument/2006/relationships/image" Target="../media/image21.png"/><Relationship Id="rId37" Type="http://schemas.openxmlformats.org/officeDocument/2006/relationships/image" Target="../media/image57.jpeg"/><Relationship Id="rId5" Type="http://schemas.openxmlformats.org/officeDocument/2006/relationships/diagramQuickStyle" Target="../diagrams/quickStyle3.xml"/><Relationship Id="rId15" Type="http://schemas.openxmlformats.org/officeDocument/2006/relationships/image" Target="../media/image8.png"/><Relationship Id="rId23" Type="http://schemas.openxmlformats.org/officeDocument/2006/relationships/image" Target="../media/image29.svg"/><Relationship Id="rId28" Type="http://schemas.openxmlformats.org/officeDocument/2006/relationships/slide" Target="slide4.xml"/><Relationship Id="rId36" Type="http://schemas.openxmlformats.org/officeDocument/2006/relationships/image" Target="../media/image56.png"/><Relationship Id="rId10" Type="http://schemas.openxmlformats.org/officeDocument/2006/relationships/image" Target="../media/image3.svg"/><Relationship Id="rId19" Type="http://schemas.openxmlformats.org/officeDocument/2006/relationships/slide" Target="slide18.xml"/><Relationship Id="rId31" Type="http://schemas.openxmlformats.org/officeDocument/2006/relationships/slide" Target="slide20.xml"/><Relationship Id="rId4" Type="http://schemas.openxmlformats.org/officeDocument/2006/relationships/diagramLayout" Target="../diagrams/layout3.xml"/><Relationship Id="rId9" Type="http://schemas.openxmlformats.org/officeDocument/2006/relationships/image" Target="../media/image2.png"/><Relationship Id="rId14" Type="http://schemas.openxmlformats.org/officeDocument/2006/relationships/image" Target="../media/image7.svg"/><Relationship Id="rId22" Type="http://schemas.openxmlformats.org/officeDocument/2006/relationships/image" Target="../media/image28.png"/><Relationship Id="rId27" Type="http://schemas.openxmlformats.org/officeDocument/2006/relationships/image" Target="../media/image18.svg"/><Relationship Id="rId30" Type="http://schemas.openxmlformats.org/officeDocument/2006/relationships/image" Target="../media/image20.svg"/><Relationship Id="rId35" Type="http://schemas.openxmlformats.org/officeDocument/2006/relationships/image" Target="../media/image34.jpg"/><Relationship Id="rId8" Type="http://schemas.openxmlformats.org/officeDocument/2006/relationships/slide" Target="slide2.xml"/><Relationship Id="rId3"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29.svg"/><Relationship Id="rId26" Type="http://schemas.openxmlformats.org/officeDocument/2006/relationships/slide" Target="slide20.xml"/><Relationship Id="rId3" Type="http://schemas.openxmlformats.org/officeDocument/2006/relationships/slide" Target="slide2.xml"/><Relationship Id="rId21" Type="http://schemas.openxmlformats.org/officeDocument/2006/relationships/image" Target="../media/image17.png"/><Relationship Id="rId7" Type="http://schemas.openxmlformats.org/officeDocument/2006/relationships/image" Target="../media/image26.svg"/><Relationship Id="rId12" Type="http://schemas.openxmlformats.org/officeDocument/2006/relationships/image" Target="../media/image10.png"/><Relationship Id="rId17" Type="http://schemas.openxmlformats.org/officeDocument/2006/relationships/image" Target="../media/image28.png"/><Relationship Id="rId25" Type="http://schemas.openxmlformats.org/officeDocument/2006/relationships/image" Target="../media/image20.svg"/><Relationship Id="rId2" Type="http://schemas.openxmlformats.org/officeDocument/2006/relationships/image" Target="../media/image58.png"/><Relationship Id="rId16" Type="http://schemas.openxmlformats.org/officeDocument/2006/relationships/image" Target="../media/image13.svg"/><Relationship Id="rId20" Type="http://schemas.openxmlformats.org/officeDocument/2006/relationships/slide" Target="slide7.xml"/><Relationship Id="rId29"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9.svg"/><Relationship Id="rId24" Type="http://schemas.openxmlformats.org/officeDocument/2006/relationships/image" Target="../media/image19.png"/><Relationship Id="rId32" Type="http://schemas.openxmlformats.org/officeDocument/2006/relationships/image" Target="../media/image62.png"/><Relationship Id="rId5" Type="http://schemas.openxmlformats.org/officeDocument/2006/relationships/image" Target="../media/image3.svg"/><Relationship Id="rId15" Type="http://schemas.openxmlformats.org/officeDocument/2006/relationships/image" Target="../media/image12.png"/><Relationship Id="rId23" Type="http://schemas.openxmlformats.org/officeDocument/2006/relationships/slide" Target="slide4.xml"/><Relationship Id="rId28" Type="http://schemas.openxmlformats.org/officeDocument/2006/relationships/image" Target="../media/image22.svg"/><Relationship Id="rId10" Type="http://schemas.openxmlformats.org/officeDocument/2006/relationships/image" Target="../media/image8.png"/><Relationship Id="rId19" Type="http://schemas.openxmlformats.org/officeDocument/2006/relationships/image" Target="../media/image55.svg"/><Relationship Id="rId31" Type="http://schemas.openxmlformats.org/officeDocument/2006/relationships/image" Target="../media/image61.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slide" Target="slide18.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slide" Target="slide18.xml"/><Relationship Id="rId18" Type="http://schemas.openxmlformats.org/officeDocument/2006/relationships/image" Target="../media/image16.svg"/><Relationship Id="rId26" Type="http://schemas.openxmlformats.org/officeDocument/2006/relationships/image" Target="../media/image21.png"/><Relationship Id="rId3" Type="http://schemas.openxmlformats.org/officeDocument/2006/relationships/image" Target="../media/image2.png"/><Relationship Id="rId21" Type="http://schemas.openxmlformats.org/officeDocument/2006/relationships/image" Target="../media/image18.sv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5.png"/><Relationship Id="rId25" Type="http://schemas.openxmlformats.org/officeDocument/2006/relationships/slide" Target="slide20.xml"/><Relationship Id="rId2" Type="http://schemas.openxmlformats.org/officeDocument/2006/relationships/slide" Target="slide2.xml"/><Relationship Id="rId16" Type="http://schemas.openxmlformats.org/officeDocument/2006/relationships/image" Target="../media/image14.svg"/><Relationship Id="rId20" Type="http://schemas.openxmlformats.org/officeDocument/2006/relationships/image" Target="../media/image17.png"/><Relationship Id="rId29" Type="http://schemas.openxmlformats.org/officeDocument/2006/relationships/diagramLayout" Target="../diagrams/layout1.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0.svg"/><Relationship Id="rId32" Type="http://schemas.microsoft.com/office/2007/relationships/diagramDrawing" Target="../diagrams/drawing1.xml"/><Relationship Id="rId5" Type="http://schemas.openxmlformats.org/officeDocument/2006/relationships/image" Target="../media/image4.png"/><Relationship Id="rId15" Type="http://schemas.openxmlformats.org/officeDocument/2006/relationships/image" Target="../media/image13.svg"/><Relationship Id="rId23" Type="http://schemas.openxmlformats.org/officeDocument/2006/relationships/image" Target="../media/image19.png"/><Relationship Id="rId28" Type="http://schemas.openxmlformats.org/officeDocument/2006/relationships/diagramData" Target="../diagrams/data1.xml"/><Relationship Id="rId10" Type="http://schemas.openxmlformats.org/officeDocument/2006/relationships/image" Target="../media/image9.svg"/><Relationship Id="rId19" Type="http://schemas.openxmlformats.org/officeDocument/2006/relationships/slide" Target="slide7.xml"/><Relationship Id="rId31" Type="http://schemas.openxmlformats.org/officeDocument/2006/relationships/diagramColors" Target="../diagrams/colors1.xml"/><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2.png"/><Relationship Id="rId22" Type="http://schemas.openxmlformats.org/officeDocument/2006/relationships/slide" Target="slide4.xml"/><Relationship Id="rId27" Type="http://schemas.openxmlformats.org/officeDocument/2006/relationships/image" Target="../media/image22.svg"/><Relationship Id="rId30"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slide" Target="slide18.xml"/><Relationship Id="rId18" Type="http://schemas.openxmlformats.org/officeDocument/2006/relationships/image" Target="../media/image29.svg"/><Relationship Id="rId26" Type="http://schemas.openxmlformats.org/officeDocument/2006/relationships/image" Target="../media/image20.svg"/><Relationship Id="rId3" Type="http://schemas.openxmlformats.org/officeDocument/2006/relationships/slideLayout" Target="../slideLayouts/slideLayout7.xml"/><Relationship Id="rId21" Type="http://schemas.openxmlformats.org/officeDocument/2006/relationships/slide" Target="slide7.xml"/><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28.png"/><Relationship Id="rId25" Type="http://schemas.openxmlformats.org/officeDocument/2006/relationships/image" Target="../media/image19.png"/><Relationship Id="rId2" Type="http://schemas.openxmlformats.org/officeDocument/2006/relationships/video" Target="../media/media2.mp4"/><Relationship Id="rId16" Type="http://schemas.openxmlformats.org/officeDocument/2006/relationships/slide" Target="slide2.xml"/><Relationship Id="rId20" Type="http://schemas.openxmlformats.org/officeDocument/2006/relationships/image" Target="../media/image16.svg"/><Relationship Id="rId29" Type="http://schemas.openxmlformats.org/officeDocument/2006/relationships/image" Target="../media/image66.svg"/><Relationship Id="rId1" Type="http://schemas.microsoft.com/office/2007/relationships/media" Target="../media/media2.mp4"/><Relationship Id="rId6" Type="http://schemas.openxmlformats.org/officeDocument/2006/relationships/image" Target="../media/image26.svg"/><Relationship Id="rId11" Type="http://schemas.openxmlformats.org/officeDocument/2006/relationships/image" Target="../media/image10.png"/><Relationship Id="rId24" Type="http://schemas.openxmlformats.org/officeDocument/2006/relationships/slide" Target="slide4.xml"/><Relationship Id="rId5" Type="http://schemas.openxmlformats.org/officeDocument/2006/relationships/image" Target="../media/image25.png"/><Relationship Id="rId15" Type="http://schemas.openxmlformats.org/officeDocument/2006/relationships/image" Target="../media/image65.svg"/><Relationship Id="rId23" Type="http://schemas.openxmlformats.org/officeDocument/2006/relationships/image" Target="../media/image18.svg"/><Relationship Id="rId28" Type="http://schemas.openxmlformats.org/officeDocument/2006/relationships/image" Target="../media/image2.png"/><Relationship Id="rId10" Type="http://schemas.openxmlformats.org/officeDocument/2006/relationships/image" Target="../media/image9.svg"/><Relationship Id="rId19" Type="http://schemas.openxmlformats.org/officeDocument/2006/relationships/image" Target="../media/image15.png"/><Relationship Id="rId4" Type="http://schemas.openxmlformats.org/officeDocument/2006/relationships/image" Target="../media/image63.png"/><Relationship Id="rId9" Type="http://schemas.openxmlformats.org/officeDocument/2006/relationships/image" Target="../media/image8.png"/><Relationship Id="rId14" Type="http://schemas.openxmlformats.org/officeDocument/2006/relationships/image" Target="../media/image64.png"/><Relationship Id="rId22" Type="http://schemas.openxmlformats.org/officeDocument/2006/relationships/image" Target="../media/image17.png"/><Relationship Id="rId27" Type="http://schemas.openxmlformats.org/officeDocument/2006/relationships/slide" Target="slide20.xml"/></Relationships>
</file>

<file path=ppt/slides/_rels/slide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10.png"/><Relationship Id="rId18" Type="http://schemas.openxmlformats.org/officeDocument/2006/relationships/image" Target="../media/image14.svg"/><Relationship Id="rId26" Type="http://schemas.openxmlformats.org/officeDocument/2006/relationships/image" Target="../media/image20.svg"/><Relationship Id="rId3" Type="http://schemas.openxmlformats.org/officeDocument/2006/relationships/image" Target="../media/image24.png"/><Relationship Id="rId21" Type="http://schemas.openxmlformats.org/officeDocument/2006/relationships/slide" Target="slide7.xml"/><Relationship Id="rId7" Type="http://schemas.openxmlformats.org/officeDocument/2006/relationships/image" Target="../media/image25.png"/><Relationship Id="rId12" Type="http://schemas.openxmlformats.org/officeDocument/2006/relationships/image" Target="../media/image9.svg"/><Relationship Id="rId17" Type="http://schemas.openxmlformats.org/officeDocument/2006/relationships/image" Target="../media/image13.svg"/><Relationship Id="rId25" Type="http://schemas.openxmlformats.org/officeDocument/2006/relationships/image" Target="../media/image19.png"/><Relationship Id="rId2" Type="http://schemas.openxmlformats.org/officeDocument/2006/relationships/image" Target="../media/image23.png"/><Relationship Id="rId16" Type="http://schemas.openxmlformats.org/officeDocument/2006/relationships/image" Target="../media/image12.png"/><Relationship Id="rId20" Type="http://schemas.openxmlformats.org/officeDocument/2006/relationships/image" Target="../media/image16.svg"/><Relationship Id="rId29" Type="http://schemas.openxmlformats.org/officeDocument/2006/relationships/image" Target="../media/image22.svg"/><Relationship Id="rId1" Type="http://schemas.openxmlformats.org/officeDocument/2006/relationships/slideLayout" Target="../slideLayouts/slideLayout1.xml"/><Relationship Id="rId6" Type="http://schemas.openxmlformats.org/officeDocument/2006/relationships/image" Target="../media/image3.svg"/><Relationship Id="rId11" Type="http://schemas.openxmlformats.org/officeDocument/2006/relationships/image" Target="../media/image8.png"/><Relationship Id="rId24" Type="http://schemas.openxmlformats.org/officeDocument/2006/relationships/slide" Target="slide4.xml"/><Relationship Id="rId5" Type="http://schemas.openxmlformats.org/officeDocument/2006/relationships/image" Target="../media/image2.png"/><Relationship Id="rId15" Type="http://schemas.openxmlformats.org/officeDocument/2006/relationships/slide" Target="slide18.xml"/><Relationship Id="rId23" Type="http://schemas.openxmlformats.org/officeDocument/2006/relationships/image" Target="../media/image18.svg"/><Relationship Id="rId28" Type="http://schemas.openxmlformats.org/officeDocument/2006/relationships/image" Target="../media/image21.png"/><Relationship Id="rId10" Type="http://schemas.openxmlformats.org/officeDocument/2006/relationships/image" Target="../media/image7.svg"/><Relationship Id="rId19" Type="http://schemas.openxmlformats.org/officeDocument/2006/relationships/image" Target="../media/image15.png"/><Relationship Id="rId4" Type="http://schemas.openxmlformats.org/officeDocument/2006/relationships/slide" Target="slide2.xml"/><Relationship Id="rId9" Type="http://schemas.openxmlformats.org/officeDocument/2006/relationships/image" Target="../media/image6.png"/><Relationship Id="rId14" Type="http://schemas.openxmlformats.org/officeDocument/2006/relationships/image" Target="../media/image11.svg"/><Relationship Id="rId22" Type="http://schemas.openxmlformats.org/officeDocument/2006/relationships/image" Target="../media/image17.png"/><Relationship Id="rId27" Type="http://schemas.openxmlformats.org/officeDocument/2006/relationships/slide" Target="slide20.xml"/><Relationship Id="rId30"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slide" Target="slide18.xml"/><Relationship Id="rId18" Type="http://schemas.openxmlformats.org/officeDocument/2006/relationships/image" Target="../media/image15.png"/><Relationship Id="rId26" Type="http://schemas.openxmlformats.org/officeDocument/2006/relationships/image" Target="../media/image21.png"/><Relationship Id="rId3" Type="http://schemas.openxmlformats.org/officeDocument/2006/relationships/image" Target="../media/image2.png"/><Relationship Id="rId21" Type="http://schemas.openxmlformats.org/officeDocument/2006/relationships/image" Target="../media/image17.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29.svg"/><Relationship Id="rId25" Type="http://schemas.openxmlformats.org/officeDocument/2006/relationships/slide" Target="slide20.xml"/><Relationship Id="rId2" Type="http://schemas.openxmlformats.org/officeDocument/2006/relationships/slide" Target="slide2.xml"/><Relationship Id="rId16" Type="http://schemas.openxmlformats.org/officeDocument/2006/relationships/image" Target="../media/image28.png"/><Relationship Id="rId20" Type="http://schemas.openxmlformats.org/officeDocument/2006/relationships/slide" Target="slide7.xml"/><Relationship Id="rId1" Type="http://schemas.openxmlformats.org/officeDocument/2006/relationships/slideLayout" Target="../slideLayouts/slideLayout6.xml"/><Relationship Id="rId6" Type="http://schemas.openxmlformats.org/officeDocument/2006/relationships/image" Target="../media/image26.svg"/><Relationship Id="rId11" Type="http://schemas.openxmlformats.org/officeDocument/2006/relationships/image" Target="../media/image8.png"/><Relationship Id="rId24" Type="http://schemas.openxmlformats.org/officeDocument/2006/relationships/image" Target="../media/image30.svg"/><Relationship Id="rId5" Type="http://schemas.openxmlformats.org/officeDocument/2006/relationships/image" Target="../media/image25.png"/><Relationship Id="rId15" Type="http://schemas.openxmlformats.org/officeDocument/2006/relationships/image" Target="../media/image13.svg"/><Relationship Id="rId23" Type="http://schemas.openxmlformats.org/officeDocument/2006/relationships/slide" Target="slide4.xml"/><Relationship Id="rId10" Type="http://schemas.openxmlformats.org/officeDocument/2006/relationships/image" Target="../media/image11.svg"/><Relationship Id="rId19" Type="http://schemas.openxmlformats.org/officeDocument/2006/relationships/image" Target="../media/image16.sv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2.png"/><Relationship Id="rId22" Type="http://schemas.openxmlformats.org/officeDocument/2006/relationships/image" Target="../media/image18.svg"/><Relationship Id="rId27" Type="http://schemas.openxmlformats.org/officeDocument/2006/relationships/image" Target="../media/image22.sv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2.png"/><Relationship Id="rId18" Type="http://schemas.openxmlformats.org/officeDocument/2006/relationships/image" Target="../media/image16.svg"/><Relationship Id="rId26" Type="http://schemas.openxmlformats.org/officeDocument/2006/relationships/slide" Target="slide20.xml"/><Relationship Id="rId3" Type="http://schemas.openxmlformats.org/officeDocument/2006/relationships/slide" Target="slide2.xml"/><Relationship Id="rId21" Type="http://schemas.openxmlformats.org/officeDocument/2006/relationships/image" Target="../media/image18.svg"/><Relationship Id="rId7" Type="http://schemas.openxmlformats.org/officeDocument/2006/relationships/image" Target="../media/image26.svg"/><Relationship Id="rId12" Type="http://schemas.openxmlformats.org/officeDocument/2006/relationships/slide" Target="slide18.xml"/><Relationship Id="rId17" Type="http://schemas.openxmlformats.org/officeDocument/2006/relationships/image" Target="../media/image15.png"/><Relationship Id="rId25" Type="http://schemas.openxmlformats.org/officeDocument/2006/relationships/image" Target="../media/image11.svg"/><Relationship Id="rId2" Type="http://schemas.openxmlformats.org/officeDocument/2006/relationships/image" Target="../media/image31.png"/><Relationship Id="rId16" Type="http://schemas.openxmlformats.org/officeDocument/2006/relationships/image" Target="../media/image29.svg"/><Relationship Id="rId20"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9.svg"/><Relationship Id="rId24" Type="http://schemas.openxmlformats.org/officeDocument/2006/relationships/image" Target="../media/image10.png"/><Relationship Id="rId5" Type="http://schemas.openxmlformats.org/officeDocument/2006/relationships/image" Target="../media/image3.svg"/><Relationship Id="rId15" Type="http://schemas.openxmlformats.org/officeDocument/2006/relationships/image" Target="../media/image28.png"/><Relationship Id="rId23" Type="http://schemas.openxmlformats.org/officeDocument/2006/relationships/image" Target="../media/image30.svg"/><Relationship Id="rId28" Type="http://schemas.openxmlformats.org/officeDocument/2006/relationships/image" Target="../media/image22.svg"/><Relationship Id="rId10" Type="http://schemas.openxmlformats.org/officeDocument/2006/relationships/image" Target="../media/image8.png"/><Relationship Id="rId19" Type="http://schemas.openxmlformats.org/officeDocument/2006/relationships/slide" Target="slide7.xml"/><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3.svg"/><Relationship Id="rId22" Type="http://schemas.openxmlformats.org/officeDocument/2006/relationships/slide" Target="slide4.xml"/><Relationship Id="rId27"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8.png"/><Relationship Id="rId18" Type="http://schemas.openxmlformats.org/officeDocument/2006/relationships/image" Target="../media/image28.png"/><Relationship Id="rId26" Type="http://schemas.openxmlformats.org/officeDocument/2006/relationships/image" Target="../media/image21.png"/><Relationship Id="rId3" Type="http://schemas.openxmlformats.org/officeDocument/2006/relationships/image" Target="../media/image11.svg"/><Relationship Id="rId21" Type="http://schemas.openxmlformats.org/officeDocument/2006/relationships/image" Target="../media/image16.svg"/><Relationship Id="rId7" Type="http://schemas.openxmlformats.org/officeDocument/2006/relationships/image" Target="../media/image3.svg"/><Relationship Id="rId12" Type="http://schemas.openxmlformats.org/officeDocument/2006/relationships/image" Target="../media/image7.svg"/><Relationship Id="rId17" Type="http://schemas.openxmlformats.org/officeDocument/2006/relationships/image" Target="../media/image13.svg"/><Relationship Id="rId25" Type="http://schemas.openxmlformats.org/officeDocument/2006/relationships/slide" Target="slide20.xml"/><Relationship Id="rId2" Type="http://schemas.openxmlformats.org/officeDocument/2006/relationships/image" Target="../media/image10.png"/><Relationship Id="rId16" Type="http://schemas.openxmlformats.org/officeDocument/2006/relationships/image" Target="../media/image12.png"/><Relationship Id="rId20" Type="http://schemas.openxmlformats.org/officeDocument/2006/relationships/image" Target="../media/image15.png"/><Relationship Id="rId29" Type="http://schemas.openxmlformats.org/officeDocument/2006/relationships/image" Target="../media/image30.sv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6.png"/><Relationship Id="rId24" Type="http://schemas.openxmlformats.org/officeDocument/2006/relationships/image" Target="../media/image18.svg"/><Relationship Id="rId5" Type="http://schemas.openxmlformats.org/officeDocument/2006/relationships/slide" Target="slide2.xml"/><Relationship Id="rId15" Type="http://schemas.openxmlformats.org/officeDocument/2006/relationships/slide" Target="slide18.xml"/><Relationship Id="rId23" Type="http://schemas.openxmlformats.org/officeDocument/2006/relationships/image" Target="../media/image17.png"/><Relationship Id="rId28" Type="http://schemas.openxmlformats.org/officeDocument/2006/relationships/slide" Target="slide4.xml"/><Relationship Id="rId10" Type="http://schemas.openxmlformats.org/officeDocument/2006/relationships/image" Target="../media/image26.svg"/><Relationship Id="rId19" Type="http://schemas.openxmlformats.org/officeDocument/2006/relationships/image" Target="../media/image29.svg"/><Relationship Id="rId4" Type="http://schemas.openxmlformats.org/officeDocument/2006/relationships/image" Target="../media/image32.png"/><Relationship Id="rId9" Type="http://schemas.openxmlformats.org/officeDocument/2006/relationships/image" Target="../media/image25.png"/><Relationship Id="rId14" Type="http://schemas.openxmlformats.org/officeDocument/2006/relationships/image" Target="../media/image9.svg"/><Relationship Id="rId22" Type="http://schemas.openxmlformats.org/officeDocument/2006/relationships/slide" Target="slide7.xml"/><Relationship Id="rId27" Type="http://schemas.openxmlformats.org/officeDocument/2006/relationships/image" Target="../media/image22.svg"/><Relationship Id="rId30"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29.svg"/><Relationship Id="rId26" Type="http://schemas.openxmlformats.org/officeDocument/2006/relationships/slide" Target="slide20.xml"/><Relationship Id="rId3" Type="http://schemas.openxmlformats.org/officeDocument/2006/relationships/slide" Target="slide2.xml"/><Relationship Id="rId21" Type="http://schemas.openxmlformats.org/officeDocument/2006/relationships/slide" Target="slide7.xml"/><Relationship Id="rId7" Type="http://schemas.openxmlformats.org/officeDocument/2006/relationships/image" Target="../media/image26.svg"/><Relationship Id="rId12" Type="http://schemas.openxmlformats.org/officeDocument/2006/relationships/image" Target="../media/image10.png"/><Relationship Id="rId17" Type="http://schemas.openxmlformats.org/officeDocument/2006/relationships/image" Target="../media/image28.png"/><Relationship Id="rId25" Type="http://schemas.openxmlformats.org/officeDocument/2006/relationships/image" Target="../media/image20.svg"/><Relationship Id="rId2" Type="http://schemas.openxmlformats.org/officeDocument/2006/relationships/image" Target="../media/image34.jpg"/><Relationship Id="rId16" Type="http://schemas.openxmlformats.org/officeDocument/2006/relationships/image" Target="../media/image13.svg"/><Relationship Id="rId20" Type="http://schemas.openxmlformats.org/officeDocument/2006/relationships/image" Target="../media/image16.svg"/><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9.svg"/><Relationship Id="rId24" Type="http://schemas.openxmlformats.org/officeDocument/2006/relationships/image" Target="../media/image19.png"/><Relationship Id="rId5" Type="http://schemas.openxmlformats.org/officeDocument/2006/relationships/image" Target="../media/image3.svg"/><Relationship Id="rId15" Type="http://schemas.openxmlformats.org/officeDocument/2006/relationships/image" Target="../media/image12.png"/><Relationship Id="rId23" Type="http://schemas.openxmlformats.org/officeDocument/2006/relationships/slide" Target="slide4.xml"/><Relationship Id="rId28" Type="http://schemas.openxmlformats.org/officeDocument/2006/relationships/image" Target="../media/image22.svg"/><Relationship Id="rId10" Type="http://schemas.openxmlformats.org/officeDocument/2006/relationships/image" Target="../media/image8.png"/><Relationship Id="rId19"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slide" Target="slide18.xml"/><Relationship Id="rId22" Type="http://schemas.openxmlformats.org/officeDocument/2006/relationships/image" Target="../media/image35.svg"/><Relationship Id="rId27" Type="http://schemas.openxmlformats.org/officeDocument/2006/relationships/image" Target="../media/image21.png"/></Relationships>
</file>

<file path=ppt/slides/_rels/slide8.xml.rels><?xml version="1.0" encoding="UTF-8" standalone="yes"?>
<Relationships xmlns="http://schemas.openxmlformats.org/package/2006/relationships"><Relationship Id="rId13" Type="http://schemas.openxmlformats.org/officeDocument/2006/relationships/image" Target="../media/image11.svg"/><Relationship Id="rId18" Type="http://schemas.openxmlformats.org/officeDocument/2006/relationships/image" Target="../media/image29.svg"/><Relationship Id="rId26" Type="http://schemas.openxmlformats.org/officeDocument/2006/relationships/slide" Target="slide20.xml"/><Relationship Id="rId3" Type="http://schemas.openxmlformats.org/officeDocument/2006/relationships/slide" Target="slide2.xml"/><Relationship Id="rId21" Type="http://schemas.openxmlformats.org/officeDocument/2006/relationships/slide" Target="slide7.xml"/><Relationship Id="rId7" Type="http://schemas.openxmlformats.org/officeDocument/2006/relationships/image" Target="../media/image26.svg"/><Relationship Id="rId12" Type="http://schemas.openxmlformats.org/officeDocument/2006/relationships/image" Target="../media/image10.png"/><Relationship Id="rId17" Type="http://schemas.openxmlformats.org/officeDocument/2006/relationships/image" Target="../media/image28.png"/><Relationship Id="rId25" Type="http://schemas.openxmlformats.org/officeDocument/2006/relationships/image" Target="../media/image20.svg"/><Relationship Id="rId33" Type="http://schemas.microsoft.com/office/2007/relationships/diagramDrawing" Target="../diagrams/drawing2.xml"/><Relationship Id="rId2" Type="http://schemas.openxmlformats.org/officeDocument/2006/relationships/image" Target="../media/image34.jpg"/><Relationship Id="rId16" Type="http://schemas.openxmlformats.org/officeDocument/2006/relationships/image" Target="../media/image13.svg"/><Relationship Id="rId20" Type="http://schemas.openxmlformats.org/officeDocument/2006/relationships/image" Target="../media/image16.svg"/><Relationship Id="rId29" Type="http://schemas.openxmlformats.org/officeDocument/2006/relationships/diagramData" Target="../diagrams/data2.xml"/><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9.svg"/><Relationship Id="rId24" Type="http://schemas.openxmlformats.org/officeDocument/2006/relationships/image" Target="../media/image19.png"/><Relationship Id="rId32" Type="http://schemas.openxmlformats.org/officeDocument/2006/relationships/diagramColors" Target="../diagrams/colors2.xml"/><Relationship Id="rId5" Type="http://schemas.openxmlformats.org/officeDocument/2006/relationships/image" Target="../media/image3.svg"/><Relationship Id="rId15" Type="http://schemas.openxmlformats.org/officeDocument/2006/relationships/image" Target="../media/image12.png"/><Relationship Id="rId23" Type="http://schemas.openxmlformats.org/officeDocument/2006/relationships/slide" Target="slide4.xml"/><Relationship Id="rId28" Type="http://schemas.openxmlformats.org/officeDocument/2006/relationships/image" Target="../media/image22.svg"/><Relationship Id="rId10" Type="http://schemas.openxmlformats.org/officeDocument/2006/relationships/image" Target="../media/image8.png"/><Relationship Id="rId19" Type="http://schemas.openxmlformats.org/officeDocument/2006/relationships/image" Target="../media/image15.png"/><Relationship Id="rId31"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slide" Target="slide18.xml"/><Relationship Id="rId22" Type="http://schemas.openxmlformats.org/officeDocument/2006/relationships/image" Target="../media/image35.svg"/><Relationship Id="rId27" Type="http://schemas.openxmlformats.org/officeDocument/2006/relationships/image" Target="../media/image21.png"/><Relationship Id="rId30" Type="http://schemas.openxmlformats.org/officeDocument/2006/relationships/diagramLayout" Target="../diagrams/layout2.xml"/><Relationship Id="rId8"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slide" Target="slide18.xml"/><Relationship Id="rId18" Type="http://schemas.openxmlformats.org/officeDocument/2006/relationships/image" Target="../media/image15.png"/><Relationship Id="rId26" Type="http://schemas.openxmlformats.org/officeDocument/2006/relationships/image" Target="../media/image21.png"/><Relationship Id="rId3" Type="http://schemas.openxmlformats.org/officeDocument/2006/relationships/image" Target="../media/image2.png"/><Relationship Id="rId21" Type="http://schemas.openxmlformats.org/officeDocument/2006/relationships/image" Target="../media/image35.sv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29.svg"/><Relationship Id="rId25" Type="http://schemas.openxmlformats.org/officeDocument/2006/relationships/slide" Target="slide20.xml"/><Relationship Id="rId2" Type="http://schemas.openxmlformats.org/officeDocument/2006/relationships/slide" Target="slide2.xml"/><Relationship Id="rId16" Type="http://schemas.openxmlformats.org/officeDocument/2006/relationships/image" Target="../media/image28.png"/><Relationship Id="rId20" Type="http://schemas.openxmlformats.org/officeDocument/2006/relationships/slide" Target="slide7.xml"/><Relationship Id="rId29"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26.svg"/><Relationship Id="rId11" Type="http://schemas.openxmlformats.org/officeDocument/2006/relationships/image" Target="../media/image10.png"/><Relationship Id="rId24" Type="http://schemas.openxmlformats.org/officeDocument/2006/relationships/image" Target="../media/image20.svg"/><Relationship Id="rId5" Type="http://schemas.openxmlformats.org/officeDocument/2006/relationships/image" Target="../media/image25.png"/><Relationship Id="rId15" Type="http://schemas.openxmlformats.org/officeDocument/2006/relationships/image" Target="../media/image13.svg"/><Relationship Id="rId23" Type="http://schemas.openxmlformats.org/officeDocument/2006/relationships/image" Target="../media/image19.png"/><Relationship Id="rId28" Type="http://schemas.openxmlformats.org/officeDocument/2006/relationships/image" Target="../media/image36.png"/><Relationship Id="rId10" Type="http://schemas.openxmlformats.org/officeDocument/2006/relationships/image" Target="../media/image9.svg"/><Relationship Id="rId19" Type="http://schemas.openxmlformats.org/officeDocument/2006/relationships/image" Target="../media/image16.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2.png"/><Relationship Id="rId22" Type="http://schemas.openxmlformats.org/officeDocument/2006/relationships/slide" Target="slide4.xml"/><Relationship Id="rId27" Type="http://schemas.openxmlformats.org/officeDocument/2006/relationships/image" Target="../media/image22.svg"/><Relationship Id="rId30"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2" title="Stock Market Bar Graph">
            <a:hlinkClick r:id="" action="ppaction://media"/>
            <a:extLst>
              <a:ext uri="{FF2B5EF4-FFF2-40B4-BE49-F238E27FC236}">
                <a16:creationId xmlns:a16="http://schemas.microsoft.com/office/drawing/2014/main" id="{B4D9C442-0978-1116-6BC2-2E9828F352F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5889"/>
          <a:stretch/>
        </p:blipFill>
        <p:spPr>
          <a:xfrm>
            <a:off x="0" y="1"/>
            <a:ext cx="12192000" cy="6858000"/>
          </a:xfrm>
          <a:prstGeom prst="rect">
            <a:avLst/>
          </a:prstGeom>
        </p:spPr>
      </p:pic>
      <p:sp>
        <p:nvSpPr>
          <p:cNvPr id="12" name="TextBox 11">
            <a:extLst>
              <a:ext uri="{FF2B5EF4-FFF2-40B4-BE49-F238E27FC236}">
                <a16:creationId xmlns:a16="http://schemas.microsoft.com/office/drawing/2014/main" id="{50CBE8E8-2432-6AA0-4757-76088881E14C}"/>
              </a:ext>
            </a:extLst>
          </p:cNvPr>
          <p:cNvSpPr txBox="1"/>
          <p:nvPr/>
        </p:nvSpPr>
        <p:spPr>
          <a:xfrm>
            <a:off x="3752352" y="-91440"/>
            <a:ext cx="8462798" cy="7101840"/>
          </a:xfrm>
          <a:custGeom>
            <a:avLst/>
            <a:gdLst/>
            <a:ahLst/>
            <a:cxnLst/>
            <a:rect l="l" t="t" r="r" b="b"/>
            <a:pathLst>
              <a:path w="8462798" h="7101840">
                <a:moveTo>
                  <a:pt x="6879281" y="4865064"/>
                </a:moveTo>
                <a:lnTo>
                  <a:pt x="6907118" y="4866048"/>
                </a:lnTo>
                <a:cubicBezTo>
                  <a:pt x="6913243" y="4866252"/>
                  <a:pt x="6918009" y="4867469"/>
                  <a:pt x="6921415" y="4869698"/>
                </a:cubicBezTo>
                <a:cubicBezTo>
                  <a:pt x="6924821" y="4871927"/>
                  <a:pt x="6926524" y="4875033"/>
                  <a:pt x="6926524" y="4879015"/>
                </a:cubicBezTo>
                <a:cubicBezTo>
                  <a:pt x="6926524" y="4881475"/>
                  <a:pt x="6926045" y="4883823"/>
                  <a:pt x="6925087" y="4886059"/>
                </a:cubicBezTo>
                <a:cubicBezTo>
                  <a:pt x="6924129" y="4888295"/>
                  <a:pt x="6922502" y="4890299"/>
                  <a:pt x="6920206" y="4892071"/>
                </a:cubicBezTo>
                <a:cubicBezTo>
                  <a:pt x="6917910" y="4893843"/>
                  <a:pt x="6914836" y="4895292"/>
                  <a:pt x="6910984" y="4896416"/>
                </a:cubicBezTo>
                <a:cubicBezTo>
                  <a:pt x="6907131" y="4897541"/>
                  <a:pt x="6902234" y="4898104"/>
                  <a:pt x="6896292" y="4898104"/>
                </a:cubicBezTo>
                <a:cubicBezTo>
                  <a:pt x="6886990" y="4898104"/>
                  <a:pt x="6879917" y="4896868"/>
                  <a:pt x="6875075" y="4894398"/>
                </a:cubicBezTo>
                <a:cubicBezTo>
                  <a:pt x="6870233" y="4891927"/>
                  <a:pt x="6867812" y="4888439"/>
                  <a:pt x="6867812" y="4883935"/>
                </a:cubicBezTo>
                <a:cubicBezTo>
                  <a:pt x="6867812" y="4882363"/>
                  <a:pt x="6867970" y="4880862"/>
                  <a:pt x="6868288" y="4879431"/>
                </a:cubicBezTo>
                <a:cubicBezTo>
                  <a:pt x="6868606" y="4878000"/>
                  <a:pt x="6869200" y="4876528"/>
                  <a:pt x="6870069" y="4875014"/>
                </a:cubicBezTo>
                <a:cubicBezTo>
                  <a:pt x="6870938" y="4873500"/>
                  <a:pt x="6872179" y="4871867"/>
                  <a:pt x="6873792" y="4870113"/>
                </a:cubicBezTo>
                <a:cubicBezTo>
                  <a:pt x="6875405" y="4868360"/>
                  <a:pt x="6877234" y="4866677"/>
                  <a:pt x="6879281" y="4865064"/>
                </a:cubicBezTo>
                <a:close/>
                <a:moveTo>
                  <a:pt x="5324000" y="4848879"/>
                </a:moveTo>
                <a:cubicBezTo>
                  <a:pt x="5321930" y="4848879"/>
                  <a:pt x="5320146" y="4849089"/>
                  <a:pt x="5318650" y="4849509"/>
                </a:cubicBezTo>
                <a:cubicBezTo>
                  <a:pt x="5317154" y="4849928"/>
                  <a:pt x="5315901" y="4850666"/>
                  <a:pt x="5314892" y="4851721"/>
                </a:cubicBezTo>
                <a:cubicBezTo>
                  <a:pt x="5313884" y="4852776"/>
                  <a:pt x="5313224" y="4854144"/>
                  <a:pt x="5312913" y="4855826"/>
                </a:cubicBezTo>
                <a:cubicBezTo>
                  <a:pt x="5312602" y="4857507"/>
                  <a:pt x="5312446" y="4859433"/>
                  <a:pt x="5312446" y="4861604"/>
                </a:cubicBezTo>
                <a:cubicBezTo>
                  <a:pt x="5312446" y="4863804"/>
                  <a:pt x="5312602" y="4865722"/>
                  <a:pt x="5312913" y="4867357"/>
                </a:cubicBezTo>
                <a:cubicBezTo>
                  <a:pt x="5313224" y="4868993"/>
                  <a:pt x="5313878" y="4870359"/>
                  <a:pt x="5314877" y="4871454"/>
                </a:cubicBezTo>
                <a:cubicBezTo>
                  <a:pt x="5315876" y="4872550"/>
                  <a:pt x="5317108" y="4873302"/>
                  <a:pt x="5318573" y="4873713"/>
                </a:cubicBezTo>
                <a:cubicBezTo>
                  <a:pt x="5320038" y="4874123"/>
                  <a:pt x="5321847" y="4874329"/>
                  <a:pt x="5324000" y="4874329"/>
                </a:cubicBezTo>
                <a:cubicBezTo>
                  <a:pt x="5326119" y="4874329"/>
                  <a:pt x="5327950" y="4874119"/>
                  <a:pt x="5329492" y="4873700"/>
                </a:cubicBezTo>
                <a:cubicBezTo>
                  <a:pt x="5331034" y="4873281"/>
                  <a:pt x="5332306" y="4872521"/>
                  <a:pt x="5333309" y="4871422"/>
                </a:cubicBezTo>
                <a:cubicBezTo>
                  <a:pt x="5334311" y="4870323"/>
                  <a:pt x="5334973" y="4868927"/>
                  <a:pt x="5335294" y="4867235"/>
                </a:cubicBezTo>
                <a:cubicBezTo>
                  <a:pt x="5335614" y="4865544"/>
                  <a:pt x="5335775" y="4863666"/>
                  <a:pt x="5335775" y="4861604"/>
                </a:cubicBezTo>
                <a:cubicBezTo>
                  <a:pt x="5335775" y="4859569"/>
                  <a:pt x="5335614" y="4857683"/>
                  <a:pt x="5335293" y="4855945"/>
                </a:cubicBezTo>
                <a:cubicBezTo>
                  <a:pt x="5334971" y="4854207"/>
                  <a:pt x="5334304" y="4852809"/>
                  <a:pt x="5333292" y="4851751"/>
                </a:cubicBezTo>
                <a:cubicBezTo>
                  <a:pt x="5332280" y="4850692"/>
                  <a:pt x="5330987" y="4849949"/>
                  <a:pt x="5329412" y="4849521"/>
                </a:cubicBezTo>
                <a:cubicBezTo>
                  <a:pt x="5327838" y="4849093"/>
                  <a:pt x="5326034" y="4848879"/>
                  <a:pt x="5324000" y="4848879"/>
                </a:cubicBezTo>
                <a:close/>
                <a:moveTo>
                  <a:pt x="6358781" y="4824657"/>
                </a:moveTo>
                <a:lnTo>
                  <a:pt x="6374558" y="4824657"/>
                </a:lnTo>
                <a:lnTo>
                  <a:pt x="6374558" y="4844892"/>
                </a:lnTo>
                <a:cubicBezTo>
                  <a:pt x="6370049" y="4849873"/>
                  <a:pt x="6365707" y="4853606"/>
                  <a:pt x="6361532" y="4856091"/>
                </a:cubicBezTo>
                <a:cubicBezTo>
                  <a:pt x="6357356" y="4858575"/>
                  <a:pt x="6352873" y="4859818"/>
                  <a:pt x="6348083" y="4859818"/>
                </a:cubicBezTo>
                <a:cubicBezTo>
                  <a:pt x="6342140" y="4859818"/>
                  <a:pt x="6337607" y="4858346"/>
                  <a:pt x="6334483" y="4855404"/>
                </a:cubicBezTo>
                <a:cubicBezTo>
                  <a:pt x="6331360" y="4852461"/>
                  <a:pt x="6329798" y="4848437"/>
                  <a:pt x="6329798" y="4843333"/>
                </a:cubicBezTo>
                <a:cubicBezTo>
                  <a:pt x="6329798" y="4840379"/>
                  <a:pt x="6330354" y="4837789"/>
                  <a:pt x="6331464" y="4835560"/>
                </a:cubicBezTo>
                <a:cubicBezTo>
                  <a:pt x="6332575" y="4833332"/>
                  <a:pt x="6334291" y="4831410"/>
                  <a:pt x="6336610" y="4829794"/>
                </a:cubicBezTo>
                <a:cubicBezTo>
                  <a:pt x="6338930" y="4828179"/>
                  <a:pt x="6341962" y="4826919"/>
                  <a:pt x="6345708" y="4826014"/>
                </a:cubicBezTo>
                <a:cubicBezTo>
                  <a:pt x="6349454" y="4825109"/>
                  <a:pt x="6353812" y="4824657"/>
                  <a:pt x="6358781" y="4824657"/>
                </a:cubicBezTo>
                <a:close/>
                <a:moveTo>
                  <a:pt x="5949206" y="4824657"/>
                </a:moveTo>
                <a:lnTo>
                  <a:pt x="5964983" y="4824657"/>
                </a:lnTo>
                <a:lnTo>
                  <a:pt x="5964983" y="4844892"/>
                </a:lnTo>
                <a:cubicBezTo>
                  <a:pt x="5960474" y="4849873"/>
                  <a:pt x="5956132" y="4853606"/>
                  <a:pt x="5951956" y="4856091"/>
                </a:cubicBezTo>
                <a:cubicBezTo>
                  <a:pt x="5947781" y="4858575"/>
                  <a:pt x="5943298" y="4859818"/>
                  <a:pt x="5938508" y="4859818"/>
                </a:cubicBezTo>
                <a:cubicBezTo>
                  <a:pt x="5932565" y="4859818"/>
                  <a:pt x="5928032" y="4858346"/>
                  <a:pt x="5924908" y="4855404"/>
                </a:cubicBezTo>
                <a:cubicBezTo>
                  <a:pt x="5921785" y="4852461"/>
                  <a:pt x="5920223" y="4848437"/>
                  <a:pt x="5920223" y="4843333"/>
                </a:cubicBezTo>
                <a:cubicBezTo>
                  <a:pt x="5920223" y="4840379"/>
                  <a:pt x="5920778" y="4837789"/>
                  <a:pt x="5921889" y="4835560"/>
                </a:cubicBezTo>
                <a:cubicBezTo>
                  <a:pt x="5923000" y="4833332"/>
                  <a:pt x="5924716" y="4831410"/>
                  <a:pt x="5927035" y="4829794"/>
                </a:cubicBezTo>
                <a:cubicBezTo>
                  <a:pt x="5929355" y="4828179"/>
                  <a:pt x="5932388" y="4826919"/>
                  <a:pt x="5936133" y="4826014"/>
                </a:cubicBezTo>
                <a:cubicBezTo>
                  <a:pt x="5939879" y="4825109"/>
                  <a:pt x="5944236" y="4824657"/>
                  <a:pt x="5949206" y="4824657"/>
                </a:cubicBezTo>
                <a:close/>
                <a:moveTo>
                  <a:pt x="5539631" y="4824657"/>
                </a:moveTo>
                <a:lnTo>
                  <a:pt x="5555408" y="4824657"/>
                </a:lnTo>
                <a:lnTo>
                  <a:pt x="5555408" y="4844892"/>
                </a:lnTo>
                <a:cubicBezTo>
                  <a:pt x="5550899" y="4849873"/>
                  <a:pt x="5546557" y="4853606"/>
                  <a:pt x="5542381" y="4856091"/>
                </a:cubicBezTo>
                <a:cubicBezTo>
                  <a:pt x="5538206" y="4858575"/>
                  <a:pt x="5533723" y="4859818"/>
                  <a:pt x="5528933" y="4859818"/>
                </a:cubicBezTo>
                <a:cubicBezTo>
                  <a:pt x="5522990" y="4859818"/>
                  <a:pt x="5518457" y="4858346"/>
                  <a:pt x="5515333" y="4855404"/>
                </a:cubicBezTo>
                <a:cubicBezTo>
                  <a:pt x="5512210" y="4852461"/>
                  <a:pt x="5510648" y="4848437"/>
                  <a:pt x="5510648" y="4843333"/>
                </a:cubicBezTo>
                <a:cubicBezTo>
                  <a:pt x="5510648" y="4840379"/>
                  <a:pt x="5511203" y="4837789"/>
                  <a:pt x="5512314" y="4835560"/>
                </a:cubicBezTo>
                <a:cubicBezTo>
                  <a:pt x="5513425" y="4833332"/>
                  <a:pt x="5515141" y="4831410"/>
                  <a:pt x="5517460" y="4829794"/>
                </a:cubicBezTo>
                <a:cubicBezTo>
                  <a:pt x="5519780" y="4828179"/>
                  <a:pt x="5522813" y="4826919"/>
                  <a:pt x="5526558" y="4826014"/>
                </a:cubicBezTo>
                <a:cubicBezTo>
                  <a:pt x="5530304" y="4825109"/>
                  <a:pt x="5534662" y="4824657"/>
                  <a:pt x="5539631" y="4824657"/>
                </a:cubicBezTo>
                <a:close/>
                <a:moveTo>
                  <a:pt x="7872070" y="4806351"/>
                </a:moveTo>
                <a:cubicBezTo>
                  <a:pt x="7876787" y="4808809"/>
                  <a:pt x="7881262" y="4811264"/>
                  <a:pt x="7885493" y="4813716"/>
                </a:cubicBezTo>
                <a:cubicBezTo>
                  <a:pt x="7889725" y="4816167"/>
                  <a:pt x="7893139" y="4818594"/>
                  <a:pt x="7895736" y="4820996"/>
                </a:cubicBezTo>
                <a:cubicBezTo>
                  <a:pt x="7898332" y="4823397"/>
                  <a:pt x="7900264" y="4825970"/>
                  <a:pt x="7901531" y="4828713"/>
                </a:cubicBezTo>
                <a:cubicBezTo>
                  <a:pt x="7902798" y="4831456"/>
                  <a:pt x="7903432" y="4834501"/>
                  <a:pt x="7903432" y="4837848"/>
                </a:cubicBezTo>
                <a:cubicBezTo>
                  <a:pt x="7903432" y="4844584"/>
                  <a:pt x="7900963" y="4849930"/>
                  <a:pt x="7896026" y="4853885"/>
                </a:cubicBezTo>
                <a:cubicBezTo>
                  <a:pt x="7891088" y="4857840"/>
                  <a:pt x="7883638" y="4859818"/>
                  <a:pt x="7873676" y="4859818"/>
                </a:cubicBezTo>
                <a:cubicBezTo>
                  <a:pt x="7863371" y="4859818"/>
                  <a:pt x="7855727" y="4857848"/>
                  <a:pt x="7850744" y="4853908"/>
                </a:cubicBezTo>
                <a:cubicBezTo>
                  <a:pt x="7845760" y="4849968"/>
                  <a:pt x="7843268" y="4844432"/>
                  <a:pt x="7843268" y="4837300"/>
                </a:cubicBezTo>
                <a:cubicBezTo>
                  <a:pt x="7843268" y="4833993"/>
                  <a:pt x="7843846" y="4831015"/>
                  <a:pt x="7845001" y="4828365"/>
                </a:cubicBezTo>
                <a:cubicBezTo>
                  <a:pt x="7846156" y="4825715"/>
                  <a:pt x="7847920" y="4823167"/>
                  <a:pt x="7850294" y="4820719"/>
                </a:cubicBezTo>
                <a:cubicBezTo>
                  <a:pt x="7852666" y="4818272"/>
                  <a:pt x="7855756" y="4815864"/>
                  <a:pt x="7859562" y="4813496"/>
                </a:cubicBezTo>
                <a:cubicBezTo>
                  <a:pt x="7863367" y="4811128"/>
                  <a:pt x="7867536" y="4808747"/>
                  <a:pt x="7872070" y="4806351"/>
                </a:cubicBezTo>
                <a:close/>
                <a:moveTo>
                  <a:pt x="6127068" y="4779451"/>
                </a:moveTo>
                <a:cubicBezTo>
                  <a:pt x="6132121" y="4779451"/>
                  <a:pt x="6137048" y="4781109"/>
                  <a:pt x="6141847" y="4784427"/>
                </a:cubicBezTo>
                <a:cubicBezTo>
                  <a:pt x="6146647" y="4787744"/>
                  <a:pt x="6151552" y="4792443"/>
                  <a:pt x="6156562" y="4798526"/>
                </a:cubicBezTo>
                <a:lnTo>
                  <a:pt x="6156562" y="4840125"/>
                </a:lnTo>
                <a:cubicBezTo>
                  <a:pt x="6153782" y="4843539"/>
                  <a:pt x="6151002" y="4846564"/>
                  <a:pt x="6148224" y="4849201"/>
                </a:cubicBezTo>
                <a:cubicBezTo>
                  <a:pt x="6145444" y="4851837"/>
                  <a:pt x="6142845" y="4853930"/>
                  <a:pt x="6140424" y="4855478"/>
                </a:cubicBezTo>
                <a:cubicBezTo>
                  <a:pt x="6138003" y="4857026"/>
                  <a:pt x="6135650" y="4858136"/>
                  <a:pt x="6133363" y="4858809"/>
                </a:cubicBezTo>
                <a:cubicBezTo>
                  <a:pt x="6131076" y="4859482"/>
                  <a:pt x="6128723" y="4859818"/>
                  <a:pt x="6126302" y="4859818"/>
                </a:cubicBezTo>
                <a:cubicBezTo>
                  <a:pt x="6121533" y="4859818"/>
                  <a:pt x="6117581" y="4858723"/>
                  <a:pt x="6114446" y="4856533"/>
                </a:cubicBezTo>
                <a:cubicBezTo>
                  <a:pt x="6111311" y="4854343"/>
                  <a:pt x="6108762" y="4851367"/>
                  <a:pt x="6106800" y="4847606"/>
                </a:cubicBezTo>
                <a:cubicBezTo>
                  <a:pt x="6104837" y="4843844"/>
                  <a:pt x="6103432" y="4839451"/>
                  <a:pt x="6102583" y="4834427"/>
                </a:cubicBezTo>
                <a:cubicBezTo>
                  <a:pt x="6101734" y="4829402"/>
                  <a:pt x="6101310" y="4824197"/>
                  <a:pt x="6101310" y="4818813"/>
                </a:cubicBezTo>
                <a:cubicBezTo>
                  <a:pt x="6101310" y="4813767"/>
                  <a:pt x="6101796" y="4808879"/>
                  <a:pt x="6102769" y="4804149"/>
                </a:cubicBezTo>
                <a:cubicBezTo>
                  <a:pt x="6103742" y="4799419"/>
                  <a:pt x="6105285" y="4795212"/>
                  <a:pt x="6107397" y="4791529"/>
                </a:cubicBezTo>
                <a:cubicBezTo>
                  <a:pt x="6109510" y="4787846"/>
                  <a:pt x="6112186" y="4784913"/>
                  <a:pt x="6115426" y="4782728"/>
                </a:cubicBezTo>
                <a:cubicBezTo>
                  <a:pt x="6118666" y="4780543"/>
                  <a:pt x="6122547" y="4779451"/>
                  <a:pt x="6127068" y="4779451"/>
                </a:cubicBezTo>
                <a:close/>
                <a:moveTo>
                  <a:pt x="5127717" y="4779451"/>
                </a:moveTo>
                <a:cubicBezTo>
                  <a:pt x="5132473" y="4779451"/>
                  <a:pt x="5136437" y="4780558"/>
                  <a:pt x="5139609" y="4782773"/>
                </a:cubicBezTo>
                <a:cubicBezTo>
                  <a:pt x="5142780" y="4784988"/>
                  <a:pt x="5145347" y="4787958"/>
                  <a:pt x="5147309" y="4791683"/>
                </a:cubicBezTo>
                <a:cubicBezTo>
                  <a:pt x="5149271" y="4795408"/>
                  <a:pt x="5150681" y="4799812"/>
                  <a:pt x="5151540" y="4804895"/>
                </a:cubicBezTo>
                <a:cubicBezTo>
                  <a:pt x="5152398" y="4809978"/>
                  <a:pt x="5152828" y="4815165"/>
                  <a:pt x="5152828" y="4820456"/>
                </a:cubicBezTo>
                <a:cubicBezTo>
                  <a:pt x="5152828" y="4825326"/>
                  <a:pt x="5152336" y="4830152"/>
                  <a:pt x="5151352" y="4834934"/>
                </a:cubicBezTo>
                <a:cubicBezTo>
                  <a:pt x="5150369" y="4839716"/>
                  <a:pt x="5148818" y="4843952"/>
                  <a:pt x="5146702" y="4847642"/>
                </a:cubicBezTo>
                <a:cubicBezTo>
                  <a:pt x="5144585" y="4851331"/>
                  <a:pt x="5141909" y="4854283"/>
                  <a:pt x="5138673" y="4856497"/>
                </a:cubicBezTo>
                <a:cubicBezTo>
                  <a:pt x="5135437" y="4858711"/>
                  <a:pt x="5131530" y="4859818"/>
                  <a:pt x="5126951" y="4859818"/>
                </a:cubicBezTo>
                <a:cubicBezTo>
                  <a:pt x="5121962" y="4859818"/>
                  <a:pt x="5117085" y="4858154"/>
                  <a:pt x="5112320" y="4854825"/>
                </a:cubicBezTo>
                <a:cubicBezTo>
                  <a:pt x="5107555" y="4851497"/>
                  <a:pt x="5102678" y="4846803"/>
                  <a:pt x="5097687" y="4840743"/>
                </a:cubicBezTo>
                <a:lnTo>
                  <a:pt x="5097687" y="4799098"/>
                </a:lnTo>
                <a:cubicBezTo>
                  <a:pt x="5100405" y="4795682"/>
                  <a:pt x="5103145" y="4792664"/>
                  <a:pt x="5105905" y="4790044"/>
                </a:cubicBezTo>
                <a:cubicBezTo>
                  <a:pt x="5108666" y="4787425"/>
                  <a:pt x="5111256" y="4785340"/>
                  <a:pt x="5113677" y="4783792"/>
                </a:cubicBezTo>
                <a:cubicBezTo>
                  <a:pt x="5116098" y="4782243"/>
                  <a:pt x="5118468" y="4781132"/>
                  <a:pt x="5120789" y="4780460"/>
                </a:cubicBezTo>
                <a:cubicBezTo>
                  <a:pt x="5123110" y="4779787"/>
                  <a:pt x="5125419" y="4779451"/>
                  <a:pt x="5127717" y="4779451"/>
                </a:cubicBezTo>
                <a:close/>
                <a:moveTo>
                  <a:pt x="4965018" y="4779451"/>
                </a:moveTo>
                <a:cubicBezTo>
                  <a:pt x="4970071" y="4779451"/>
                  <a:pt x="4974997" y="4781109"/>
                  <a:pt x="4979797" y="4784427"/>
                </a:cubicBezTo>
                <a:cubicBezTo>
                  <a:pt x="4984597" y="4787744"/>
                  <a:pt x="4989502" y="4792443"/>
                  <a:pt x="4994512" y="4798526"/>
                </a:cubicBezTo>
                <a:lnTo>
                  <a:pt x="4994512" y="4840125"/>
                </a:lnTo>
                <a:cubicBezTo>
                  <a:pt x="4991732" y="4843539"/>
                  <a:pt x="4988952" y="4846564"/>
                  <a:pt x="4986174" y="4849201"/>
                </a:cubicBezTo>
                <a:cubicBezTo>
                  <a:pt x="4983395" y="4851837"/>
                  <a:pt x="4980795" y="4853930"/>
                  <a:pt x="4978374" y="4855478"/>
                </a:cubicBezTo>
                <a:cubicBezTo>
                  <a:pt x="4975953" y="4857026"/>
                  <a:pt x="4973600" y="4858136"/>
                  <a:pt x="4971313" y="4858809"/>
                </a:cubicBezTo>
                <a:cubicBezTo>
                  <a:pt x="4969026" y="4859482"/>
                  <a:pt x="4966673" y="4859818"/>
                  <a:pt x="4964252" y="4859818"/>
                </a:cubicBezTo>
                <a:cubicBezTo>
                  <a:pt x="4959483" y="4859818"/>
                  <a:pt x="4955531" y="4858723"/>
                  <a:pt x="4952396" y="4856533"/>
                </a:cubicBezTo>
                <a:cubicBezTo>
                  <a:pt x="4949261" y="4854343"/>
                  <a:pt x="4946713" y="4851367"/>
                  <a:pt x="4944750" y="4847606"/>
                </a:cubicBezTo>
                <a:cubicBezTo>
                  <a:pt x="4942787" y="4843844"/>
                  <a:pt x="4941382" y="4839451"/>
                  <a:pt x="4940533" y="4834427"/>
                </a:cubicBezTo>
                <a:cubicBezTo>
                  <a:pt x="4939684" y="4829402"/>
                  <a:pt x="4939260" y="4824197"/>
                  <a:pt x="4939260" y="4818813"/>
                </a:cubicBezTo>
                <a:cubicBezTo>
                  <a:pt x="4939260" y="4813767"/>
                  <a:pt x="4939746" y="4808879"/>
                  <a:pt x="4940719" y="4804149"/>
                </a:cubicBezTo>
                <a:cubicBezTo>
                  <a:pt x="4941692" y="4799419"/>
                  <a:pt x="4943235" y="4795212"/>
                  <a:pt x="4945347" y="4791529"/>
                </a:cubicBezTo>
                <a:cubicBezTo>
                  <a:pt x="4947459" y="4787846"/>
                  <a:pt x="4950136" y="4784913"/>
                  <a:pt x="4953376" y="4782728"/>
                </a:cubicBezTo>
                <a:cubicBezTo>
                  <a:pt x="4956616" y="4780543"/>
                  <a:pt x="4960497" y="4779451"/>
                  <a:pt x="4965018" y="4779451"/>
                </a:cubicBezTo>
                <a:close/>
                <a:moveTo>
                  <a:pt x="4853627" y="4779451"/>
                </a:moveTo>
                <a:cubicBezTo>
                  <a:pt x="4862531" y="4779451"/>
                  <a:pt x="4869298" y="4782171"/>
                  <a:pt x="4873929" y="4787613"/>
                </a:cubicBezTo>
                <a:cubicBezTo>
                  <a:pt x="4878559" y="4793054"/>
                  <a:pt x="4880780" y="4800008"/>
                  <a:pt x="4880592" y="4808472"/>
                </a:cubicBezTo>
                <a:lnTo>
                  <a:pt x="4825071" y="4808472"/>
                </a:lnTo>
                <a:cubicBezTo>
                  <a:pt x="4825255" y="4805887"/>
                  <a:pt x="4826002" y="4802676"/>
                  <a:pt x="4827314" y="4798837"/>
                </a:cubicBezTo>
                <a:cubicBezTo>
                  <a:pt x="4828626" y="4794998"/>
                  <a:pt x="4830473" y="4791666"/>
                  <a:pt x="4832857" y="4788840"/>
                </a:cubicBezTo>
                <a:cubicBezTo>
                  <a:pt x="4835240" y="4786014"/>
                  <a:pt x="4838161" y="4783743"/>
                  <a:pt x="4841619" y="4782026"/>
                </a:cubicBezTo>
                <a:cubicBezTo>
                  <a:pt x="4845077" y="4780309"/>
                  <a:pt x="4849080" y="4779451"/>
                  <a:pt x="4853627" y="4779451"/>
                </a:cubicBezTo>
                <a:close/>
                <a:moveTo>
                  <a:pt x="4558352" y="4779451"/>
                </a:moveTo>
                <a:cubicBezTo>
                  <a:pt x="4567256" y="4779451"/>
                  <a:pt x="4574024" y="4782171"/>
                  <a:pt x="4578654" y="4787613"/>
                </a:cubicBezTo>
                <a:cubicBezTo>
                  <a:pt x="4583285" y="4793054"/>
                  <a:pt x="4585506" y="4800008"/>
                  <a:pt x="4585317" y="4808472"/>
                </a:cubicBezTo>
                <a:lnTo>
                  <a:pt x="4529796" y="4808472"/>
                </a:lnTo>
                <a:cubicBezTo>
                  <a:pt x="4529980" y="4805887"/>
                  <a:pt x="4530728" y="4802676"/>
                  <a:pt x="4532039" y="4798837"/>
                </a:cubicBezTo>
                <a:cubicBezTo>
                  <a:pt x="4533351" y="4794998"/>
                  <a:pt x="4535198" y="4791666"/>
                  <a:pt x="4537582" y="4788840"/>
                </a:cubicBezTo>
                <a:cubicBezTo>
                  <a:pt x="4539965" y="4786014"/>
                  <a:pt x="4542886" y="4783743"/>
                  <a:pt x="4546344" y="4782026"/>
                </a:cubicBezTo>
                <a:cubicBezTo>
                  <a:pt x="4549802" y="4780309"/>
                  <a:pt x="4553805" y="4779451"/>
                  <a:pt x="4558352" y="4779451"/>
                </a:cubicBezTo>
                <a:close/>
                <a:moveTo>
                  <a:pt x="4358327" y="4779451"/>
                </a:moveTo>
                <a:cubicBezTo>
                  <a:pt x="4367231" y="4779451"/>
                  <a:pt x="4373999" y="4782171"/>
                  <a:pt x="4378629" y="4787613"/>
                </a:cubicBezTo>
                <a:cubicBezTo>
                  <a:pt x="4383260" y="4793054"/>
                  <a:pt x="4385481" y="4800008"/>
                  <a:pt x="4385292" y="4808472"/>
                </a:cubicBezTo>
                <a:lnTo>
                  <a:pt x="4329771" y="4808472"/>
                </a:lnTo>
                <a:cubicBezTo>
                  <a:pt x="4329955" y="4805887"/>
                  <a:pt x="4330703" y="4802676"/>
                  <a:pt x="4332014" y="4798837"/>
                </a:cubicBezTo>
                <a:cubicBezTo>
                  <a:pt x="4333326" y="4794998"/>
                  <a:pt x="4335173" y="4791666"/>
                  <a:pt x="4337557" y="4788840"/>
                </a:cubicBezTo>
                <a:cubicBezTo>
                  <a:pt x="4339941" y="4786014"/>
                  <a:pt x="4342861" y="4783743"/>
                  <a:pt x="4346319" y="4782026"/>
                </a:cubicBezTo>
                <a:cubicBezTo>
                  <a:pt x="4349777" y="4780309"/>
                  <a:pt x="4353780" y="4779451"/>
                  <a:pt x="4358327" y="4779451"/>
                </a:cubicBezTo>
                <a:close/>
                <a:moveTo>
                  <a:pt x="6894664" y="4779227"/>
                </a:moveTo>
                <a:cubicBezTo>
                  <a:pt x="6901599" y="4779227"/>
                  <a:pt x="6906913" y="4781128"/>
                  <a:pt x="6910605" y="4784929"/>
                </a:cubicBezTo>
                <a:cubicBezTo>
                  <a:pt x="6914298" y="4788730"/>
                  <a:pt x="6916144" y="4794086"/>
                  <a:pt x="6916144" y="4800997"/>
                </a:cubicBezTo>
                <a:cubicBezTo>
                  <a:pt x="6916144" y="4803986"/>
                  <a:pt x="6915711" y="4806833"/>
                  <a:pt x="6914846" y="4809537"/>
                </a:cubicBezTo>
                <a:cubicBezTo>
                  <a:pt x="6913981" y="4812241"/>
                  <a:pt x="6912705" y="4814585"/>
                  <a:pt x="6911018" y="4816570"/>
                </a:cubicBezTo>
                <a:cubicBezTo>
                  <a:pt x="6909330" y="4818555"/>
                  <a:pt x="6907160" y="4820138"/>
                  <a:pt x="6904508" y="4821321"/>
                </a:cubicBezTo>
                <a:cubicBezTo>
                  <a:pt x="6901855" y="4822503"/>
                  <a:pt x="6898720" y="4823095"/>
                  <a:pt x="6895101" y="4823095"/>
                </a:cubicBezTo>
                <a:cubicBezTo>
                  <a:pt x="6888313" y="4823095"/>
                  <a:pt x="6883091" y="4821229"/>
                  <a:pt x="6879435" y="4817497"/>
                </a:cubicBezTo>
                <a:cubicBezTo>
                  <a:pt x="6875779" y="4813765"/>
                  <a:pt x="6873951" y="4808521"/>
                  <a:pt x="6873951" y="4801764"/>
                </a:cubicBezTo>
                <a:cubicBezTo>
                  <a:pt x="6873951" y="4798634"/>
                  <a:pt x="6874385" y="4795695"/>
                  <a:pt x="6875254" y="4792945"/>
                </a:cubicBezTo>
                <a:cubicBezTo>
                  <a:pt x="6876124" y="4790196"/>
                  <a:pt x="6877405" y="4787809"/>
                  <a:pt x="6879098" y="4785784"/>
                </a:cubicBezTo>
                <a:cubicBezTo>
                  <a:pt x="6880792" y="4783759"/>
                  <a:pt x="6882938" y="4782160"/>
                  <a:pt x="6885538" y="4780987"/>
                </a:cubicBezTo>
                <a:cubicBezTo>
                  <a:pt x="6888137" y="4779814"/>
                  <a:pt x="6891179" y="4779227"/>
                  <a:pt x="6894664" y="4779227"/>
                </a:cubicBezTo>
                <a:close/>
                <a:moveTo>
                  <a:pt x="5324000" y="4770298"/>
                </a:moveTo>
                <a:cubicBezTo>
                  <a:pt x="5321930" y="4770298"/>
                  <a:pt x="5320141" y="4770509"/>
                  <a:pt x="5318634" y="4770931"/>
                </a:cubicBezTo>
                <a:cubicBezTo>
                  <a:pt x="5317127" y="4771353"/>
                  <a:pt x="5315874" y="4772112"/>
                  <a:pt x="5314876" y="4773208"/>
                </a:cubicBezTo>
                <a:cubicBezTo>
                  <a:pt x="5313877" y="4774304"/>
                  <a:pt x="5313222" y="4775670"/>
                  <a:pt x="5312912" y="4777306"/>
                </a:cubicBezTo>
                <a:cubicBezTo>
                  <a:pt x="5312601" y="4778943"/>
                  <a:pt x="5312446" y="4780885"/>
                  <a:pt x="5312446" y="4783132"/>
                </a:cubicBezTo>
                <a:cubicBezTo>
                  <a:pt x="5312446" y="4785259"/>
                  <a:pt x="5312602" y="4787140"/>
                  <a:pt x="5312913" y="4788776"/>
                </a:cubicBezTo>
                <a:cubicBezTo>
                  <a:pt x="5313224" y="4790412"/>
                  <a:pt x="5313878" y="4791778"/>
                  <a:pt x="5314877" y="4792873"/>
                </a:cubicBezTo>
                <a:cubicBezTo>
                  <a:pt x="5315876" y="4793968"/>
                  <a:pt x="5317108" y="4794721"/>
                  <a:pt x="5318573" y="4795132"/>
                </a:cubicBezTo>
                <a:cubicBezTo>
                  <a:pt x="5320038" y="4795542"/>
                  <a:pt x="5321847" y="4795747"/>
                  <a:pt x="5324000" y="4795747"/>
                </a:cubicBezTo>
                <a:cubicBezTo>
                  <a:pt x="5326119" y="4795747"/>
                  <a:pt x="5327950" y="4795538"/>
                  <a:pt x="5329492" y="4795119"/>
                </a:cubicBezTo>
                <a:cubicBezTo>
                  <a:pt x="5331034" y="4794699"/>
                  <a:pt x="5332306" y="4793940"/>
                  <a:pt x="5333309" y="4792841"/>
                </a:cubicBezTo>
                <a:cubicBezTo>
                  <a:pt x="5334311" y="4791741"/>
                  <a:pt x="5334973" y="4790346"/>
                  <a:pt x="5335294" y="4788654"/>
                </a:cubicBezTo>
                <a:cubicBezTo>
                  <a:pt x="5335614" y="4786962"/>
                  <a:pt x="5335775" y="4785122"/>
                  <a:pt x="5335775" y="4783132"/>
                </a:cubicBezTo>
                <a:cubicBezTo>
                  <a:pt x="5335775" y="4781019"/>
                  <a:pt x="5335614" y="4779116"/>
                  <a:pt x="5335293" y="4777424"/>
                </a:cubicBezTo>
                <a:cubicBezTo>
                  <a:pt x="5334971" y="4775732"/>
                  <a:pt x="5334309" y="4774337"/>
                  <a:pt x="5333307" y="4773238"/>
                </a:cubicBezTo>
                <a:cubicBezTo>
                  <a:pt x="5332305" y="4772139"/>
                  <a:pt x="5331012" y="4771375"/>
                  <a:pt x="5329427" y="4770944"/>
                </a:cubicBezTo>
                <a:cubicBezTo>
                  <a:pt x="5327843" y="4770513"/>
                  <a:pt x="5326034" y="4770298"/>
                  <a:pt x="5324000" y="4770298"/>
                </a:cubicBezTo>
                <a:close/>
                <a:moveTo>
                  <a:pt x="6708009" y="4765052"/>
                </a:moveTo>
                <a:cubicBezTo>
                  <a:pt x="6706738" y="4765052"/>
                  <a:pt x="6705574" y="4765120"/>
                  <a:pt x="6704518" y="4765257"/>
                </a:cubicBezTo>
                <a:cubicBezTo>
                  <a:pt x="6703460" y="4765395"/>
                  <a:pt x="6702510" y="4765673"/>
                  <a:pt x="6701666" y="4766094"/>
                </a:cubicBezTo>
                <a:cubicBezTo>
                  <a:pt x="6700822" y="4766514"/>
                  <a:pt x="6700216" y="4767089"/>
                  <a:pt x="6699850" y="4767819"/>
                </a:cubicBezTo>
                <a:cubicBezTo>
                  <a:pt x="6699484" y="4768548"/>
                  <a:pt x="6699301" y="4769318"/>
                  <a:pt x="6699301" y="4770129"/>
                </a:cubicBezTo>
                <a:lnTo>
                  <a:pt x="6699301" y="4869140"/>
                </a:lnTo>
                <a:cubicBezTo>
                  <a:pt x="6699301" y="4869972"/>
                  <a:pt x="6699488" y="4870762"/>
                  <a:pt x="6699862" y="4871508"/>
                </a:cubicBezTo>
                <a:cubicBezTo>
                  <a:pt x="6700237" y="4872255"/>
                  <a:pt x="6700861" y="4872814"/>
                  <a:pt x="6701734" y="4873187"/>
                </a:cubicBezTo>
                <a:cubicBezTo>
                  <a:pt x="6702607" y="4873560"/>
                  <a:pt x="6703496" y="4873825"/>
                  <a:pt x="6704402" y="4873982"/>
                </a:cubicBezTo>
                <a:cubicBezTo>
                  <a:pt x="6705307" y="4874138"/>
                  <a:pt x="6706509" y="4874217"/>
                  <a:pt x="6708009" y="4874217"/>
                </a:cubicBezTo>
                <a:cubicBezTo>
                  <a:pt x="6709567" y="4874217"/>
                  <a:pt x="6710822" y="4874134"/>
                  <a:pt x="6711774" y="4873969"/>
                </a:cubicBezTo>
                <a:cubicBezTo>
                  <a:pt x="6712727" y="4873804"/>
                  <a:pt x="6713599" y="4873540"/>
                  <a:pt x="6714391" y="4873177"/>
                </a:cubicBezTo>
                <a:cubicBezTo>
                  <a:pt x="6715182" y="4872813"/>
                  <a:pt x="6715805" y="4872255"/>
                  <a:pt x="6716258" y="4871502"/>
                </a:cubicBezTo>
                <a:cubicBezTo>
                  <a:pt x="6716710" y="4870749"/>
                  <a:pt x="6716937" y="4869962"/>
                  <a:pt x="6716937" y="4869140"/>
                </a:cubicBezTo>
                <a:lnTo>
                  <a:pt x="6716937" y="4770129"/>
                </a:lnTo>
                <a:cubicBezTo>
                  <a:pt x="6716937" y="4769330"/>
                  <a:pt x="6716717" y="4768565"/>
                  <a:pt x="6716277" y="4767833"/>
                </a:cubicBezTo>
                <a:cubicBezTo>
                  <a:pt x="6715837" y="4767102"/>
                  <a:pt x="6715224" y="4766526"/>
                  <a:pt x="6714440" y="4766106"/>
                </a:cubicBezTo>
                <a:cubicBezTo>
                  <a:pt x="6713655" y="4765686"/>
                  <a:pt x="6712720" y="4765405"/>
                  <a:pt x="6711635" y="4765263"/>
                </a:cubicBezTo>
                <a:cubicBezTo>
                  <a:pt x="6710550" y="4765122"/>
                  <a:pt x="6709342" y="4765052"/>
                  <a:pt x="6708009" y="4765052"/>
                </a:cubicBezTo>
                <a:close/>
                <a:moveTo>
                  <a:pt x="5808139" y="4765052"/>
                </a:moveTo>
                <a:cubicBezTo>
                  <a:pt x="5807090" y="4765052"/>
                  <a:pt x="5806044" y="4765099"/>
                  <a:pt x="5805001" y="4765194"/>
                </a:cubicBezTo>
                <a:cubicBezTo>
                  <a:pt x="5803958" y="4765288"/>
                  <a:pt x="5803042" y="4765488"/>
                  <a:pt x="5802252" y="4765794"/>
                </a:cubicBezTo>
                <a:cubicBezTo>
                  <a:pt x="5801462" y="4766099"/>
                  <a:pt x="5800838" y="4766635"/>
                  <a:pt x="5800379" y="4767402"/>
                </a:cubicBezTo>
                <a:cubicBezTo>
                  <a:pt x="5799920" y="4768169"/>
                  <a:pt x="5799691" y="4769004"/>
                  <a:pt x="5799691" y="4769909"/>
                </a:cubicBezTo>
                <a:cubicBezTo>
                  <a:pt x="5799691" y="4770313"/>
                  <a:pt x="5799712" y="4770642"/>
                  <a:pt x="5799754" y="4770894"/>
                </a:cubicBezTo>
                <a:cubicBezTo>
                  <a:pt x="5799797" y="4771147"/>
                  <a:pt x="5799870" y="4771446"/>
                  <a:pt x="5799974" y="4771793"/>
                </a:cubicBezTo>
                <a:cubicBezTo>
                  <a:pt x="5800078" y="4772140"/>
                  <a:pt x="5800286" y="4772728"/>
                  <a:pt x="5800596" y="4773556"/>
                </a:cubicBezTo>
                <a:lnTo>
                  <a:pt x="5836573" y="4870131"/>
                </a:lnTo>
                <a:cubicBezTo>
                  <a:pt x="5836908" y="4870911"/>
                  <a:pt x="5837414" y="4871583"/>
                  <a:pt x="5838093" y="4872148"/>
                </a:cubicBezTo>
                <a:cubicBezTo>
                  <a:pt x="5838771" y="4872714"/>
                  <a:pt x="5839544" y="4873141"/>
                  <a:pt x="5840412" y="4873430"/>
                </a:cubicBezTo>
                <a:cubicBezTo>
                  <a:pt x="5841280" y="4873720"/>
                  <a:pt x="5842224" y="4873923"/>
                  <a:pt x="5843244" y="4874041"/>
                </a:cubicBezTo>
                <a:cubicBezTo>
                  <a:pt x="5844264" y="4874158"/>
                  <a:pt x="5845487" y="4874217"/>
                  <a:pt x="5846914" y="4874217"/>
                </a:cubicBezTo>
                <a:cubicBezTo>
                  <a:pt x="5848270" y="4874217"/>
                  <a:pt x="5849458" y="4874177"/>
                  <a:pt x="5850475" y="4874096"/>
                </a:cubicBezTo>
                <a:cubicBezTo>
                  <a:pt x="5851492" y="4874015"/>
                  <a:pt x="5852445" y="4873826"/>
                  <a:pt x="5853333" y="4873530"/>
                </a:cubicBezTo>
                <a:cubicBezTo>
                  <a:pt x="5854222" y="4873233"/>
                  <a:pt x="5855014" y="4872795"/>
                  <a:pt x="5855711" y="4872215"/>
                </a:cubicBezTo>
                <a:cubicBezTo>
                  <a:pt x="5856409" y="4871635"/>
                  <a:pt x="5856932" y="4870877"/>
                  <a:pt x="5857282" y="4869942"/>
                </a:cubicBezTo>
                <a:lnTo>
                  <a:pt x="5893308" y="4773181"/>
                </a:lnTo>
                <a:cubicBezTo>
                  <a:pt x="5893324" y="4773131"/>
                  <a:pt x="5893385" y="4772925"/>
                  <a:pt x="5893490" y="4772562"/>
                </a:cubicBezTo>
                <a:cubicBezTo>
                  <a:pt x="5893595" y="4772200"/>
                  <a:pt x="5893665" y="4771911"/>
                  <a:pt x="5893700" y="4771695"/>
                </a:cubicBezTo>
                <a:cubicBezTo>
                  <a:pt x="5893735" y="4771478"/>
                  <a:pt x="5893777" y="4771197"/>
                  <a:pt x="5893826" y="4770851"/>
                </a:cubicBezTo>
                <a:cubicBezTo>
                  <a:pt x="5893874" y="4770506"/>
                  <a:pt x="5893899" y="4770191"/>
                  <a:pt x="5893899" y="4769909"/>
                </a:cubicBezTo>
                <a:cubicBezTo>
                  <a:pt x="5893899" y="4769072"/>
                  <a:pt x="5893699" y="4768295"/>
                  <a:pt x="5893300" y="4767580"/>
                </a:cubicBezTo>
                <a:cubicBezTo>
                  <a:pt x="5892901" y="4766864"/>
                  <a:pt x="5892315" y="4766313"/>
                  <a:pt x="5891544" y="4765928"/>
                </a:cubicBezTo>
                <a:cubicBezTo>
                  <a:pt x="5890772" y="4765542"/>
                  <a:pt x="5889861" y="4765300"/>
                  <a:pt x="5888809" y="4765201"/>
                </a:cubicBezTo>
                <a:cubicBezTo>
                  <a:pt x="5887757" y="4765101"/>
                  <a:pt x="5886696" y="4765052"/>
                  <a:pt x="5885625" y="4765052"/>
                </a:cubicBezTo>
                <a:cubicBezTo>
                  <a:pt x="5884169" y="4765052"/>
                  <a:pt x="5882886" y="4765118"/>
                  <a:pt x="5881773" y="4765250"/>
                </a:cubicBezTo>
                <a:cubicBezTo>
                  <a:pt x="5880661" y="4765383"/>
                  <a:pt x="5879695" y="4765613"/>
                  <a:pt x="5878875" y="4765940"/>
                </a:cubicBezTo>
                <a:cubicBezTo>
                  <a:pt x="5878056" y="4766267"/>
                  <a:pt x="5877392" y="4766748"/>
                  <a:pt x="5876883" y="4767382"/>
                </a:cubicBezTo>
                <a:cubicBezTo>
                  <a:pt x="5876374" y="4768015"/>
                  <a:pt x="5876026" y="4768661"/>
                  <a:pt x="5875837" y="4769318"/>
                </a:cubicBezTo>
                <a:lnTo>
                  <a:pt x="5847363" y="4850363"/>
                </a:lnTo>
                <a:lnTo>
                  <a:pt x="5818370" y="4769598"/>
                </a:lnTo>
                <a:cubicBezTo>
                  <a:pt x="5818004" y="4768744"/>
                  <a:pt x="5817609" y="4768012"/>
                  <a:pt x="5817186" y="4767404"/>
                </a:cubicBezTo>
                <a:cubicBezTo>
                  <a:pt x="5816762" y="4766796"/>
                  <a:pt x="5816120" y="4766319"/>
                  <a:pt x="5815258" y="4765973"/>
                </a:cubicBezTo>
                <a:cubicBezTo>
                  <a:pt x="5814397" y="4765627"/>
                  <a:pt x="5813387" y="4765387"/>
                  <a:pt x="5812229" y="4765253"/>
                </a:cubicBezTo>
                <a:cubicBezTo>
                  <a:pt x="5811071" y="4765119"/>
                  <a:pt x="5809708" y="4765052"/>
                  <a:pt x="5808139" y="4765052"/>
                </a:cubicBezTo>
                <a:close/>
                <a:moveTo>
                  <a:pt x="5198593" y="4765052"/>
                </a:moveTo>
                <a:cubicBezTo>
                  <a:pt x="5197064" y="4765052"/>
                  <a:pt x="5195677" y="4765126"/>
                  <a:pt x="5194433" y="4765275"/>
                </a:cubicBezTo>
                <a:cubicBezTo>
                  <a:pt x="5193188" y="4765424"/>
                  <a:pt x="5192155" y="4765870"/>
                  <a:pt x="5191333" y="4766614"/>
                </a:cubicBezTo>
                <a:cubicBezTo>
                  <a:pt x="5190512" y="4767358"/>
                  <a:pt x="5190101" y="4768282"/>
                  <a:pt x="5190101" y="4769385"/>
                </a:cubicBezTo>
                <a:cubicBezTo>
                  <a:pt x="5190101" y="4770488"/>
                  <a:pt x="5190324" y="4771653"/>
                  <a:pt x="5190771" y="4772882"/>
                </a:cubicBezTo>
                <a:lnTo>
                  <a:pt x="5226715" y="4869269"/>
                </a:lnTo>
                <a:cubicBezTo>
                  <a:pt x="5226959" y="4870121"/>
                  <a:pt x="5227414" y="4870935"/>
                  <a:pt x="5228079" y="4871712"/>
                </a:cubicBezTo>
                <a:cubicBezTo>
                  <a:pt x="5228745" y="4872488"/>
                  <a:pt x="5229074" y="4872787"/>
                  <a:pt x="5229067" y="4872611"/>
                </a:cubicBezTo>
                <a:lnTo>
                  <a:pt x="5215490" y="4904873"/>
                </a:lnTo>
                <a:cubicBezTo>
                  <a:pt x="5214824" y="4906585"/>
                  <a:pt x="5214544" y="4907998"/>
                  <a:pt x="5214652" y="4909110"/>
                </a:cubicBezTo>
                <a:cubicBezTo>
                  <a:pt x="5214759" y="4910222"/>
                  <a:pt x="5215246" y="4911144"/>
                  <a:pt x="5216112" y="4911876"/>
                </a:cubicBezTo>
                <a:cubicBezTo>
                  <a:pt x="5216977" y="4912608"/>
                  <a:pt x="5217945" y="4913063"/>
                  <a:pt x="5219015" y="4913241"/>
                </a:cubicBezTo>
                <a:cubicBezTo>
                  <a:pt x="5220086" y="4913419"/>
                  <a:pt x="5221407" y="4913508"/>
                  <a:pt x="5222981" y="4913508"/>
                </a:cubicBezTo>
                <a:cubicBezTo>
                  <a:pt x="5225904" y="4913508"/>
                  <a:pt x="5228162" y="4913135"/>
                  <a:pt x="5229755" y="4912390"/>
                </a:cubicBezTo>
                <a:cubicBezTo>
                  <a:pt x="5231348" y="4911646"/>
                  <a:pt x="5232471" y="4910558"/>
                  <a:pt x="5233124" y="4909126"/>
                </a:cubicBezTo>
                <a:lnTo>
                  <a:pt x="5246993" y="4869082"/>
                </a:lnTo>
                <a:lnTo>
                  <a:pt x="5283781" y="4772900"/>
                </a:lnTo>
                <a:cubicBezTo>
                  <a:pt x="5284268" y="4771634"/>
                  <a:pt x="5284512" y="4770473"/>
                  <a:pt x="5284512" y="4769419"/>
                </a:cubicBezTo>
                <a:cubicBezTo>
                  <a:pt x="5284512" y="4768364"/>
                  <a:pt x="5284068" y="4767469"/>
                  <a:pt x="5283181" y="4766732"/>
                </a:cubicBezTo>
                <a:cubicBezTo>
                  <a:pt x="5282294" y="4765995"/>
                  <a:pt x="5281251" y="4765531"/>
                  <a:pt x="5280053" y="4765339"/>
                </a:cubicBezTo>
                <a:cubicBezTo>
                  <a:pt x="5278855" y="4765147"/>
                  <a:pt x="5277511" y="4765052"/>
                  <a:pt x="5276022" y="4765052"/>
                </a:cubicBezTo>
                <a:cubicBezTo>
                  <a:pt x="5274612" y="4765052"/>
                  <a:pt x="5273270" y="4765120"/>
                  <a:pt x="5271994" y="4765256"/>
                </a:cubicBezTo>
                <a:cubicBezTo>
                  <a:pt x="5270719" y="4765392"/>
                  <a:pt x="5269575" y="4765727"/>
                  <a:pt x="5268564" y="4766261"/>
                </a:cubicBezTo>
                <a:cubicBezTo>
                  <a:pt x="5267552" y="4766795"/>
                  <a:pt x="5266767" y="4767840"/>
                  <a:pt x="5266209" y="4769396"/>
                </a:cubicBezTo>
                <a:lnTo>
                  <a:pt x="5237774" y="4850334"/>
                </a:lnTo>
                <a:lnTo>
                  <a:pt x="5208876" y="4769588"/>
                </a:lnTo>
                <a:cubicBezTo>
                  <a:pt x="5208511" y="4768737"/>
                  <a:pt x="5208115" y="4768007"/>
                  <a:pt x="5207688" y="4767399"/>
                </a:cubicBezTo>
                <a:cubicBezTo>
                  <a:pt x="5207260" y="4766791"/>
                  <a:pt x="5206615" y="4766315"/>
                  <a:pt x="5205752" y="4765970"/>
                </a:cubicBezTo>
                <a:cubicBezTo>
                  <a:pt x="5204888" y="4765625"/>
                  <a:pt x="5203874" y="4765386"/>
                  <a:pt x="5202709" y="4765252"/>
                </a:cubicBezTo>
                <a:cubicBezTo>
                  <a:pt x="5201544" y="4765118"/>
                  <a:pt x="5200172" y="4765052"/>
                  <a:pt x="5198593" y="4765052"/>
                </a:cubicBezTo>
                <a:close/>
                <a:moveTo>
                  <a:pt x="6895098" y="4763824"/>
                </a:moveTo>
                <a:cubicBezTo>
                  <a:pt x="6889442" y="4763824"/>
                  <a:pt x="6884220" y="4764693"/>
                  <a:pt x="6879432" y="4766432"/>
                </a:cubicBezTo>
                <a:cubicBezTo>
                  <a:pt x="6874644" y="4768171"/>
                  <a:pt x="6870501" y="4770693"/>
                  <a:pt x="6867003" y="4773998"/>
                </a:cubicBezTo>
                <a:cubicBezTo>
                  <a:pt x="6863505" y="4777303"/>
                  <a:pt x="6860794" y="4781286"/>
                  <a:pt x="6858868" y="4785948"/>
                </a:cubicBezTo>
                <a:cubicBezTo>
                  <a:pt x="6856942" y="4790610"/>
                  <a:pt x="6855980" y="4795882"/>
                  <a:pt x="6855980" y="4801764"/>
                </a:cubicBezTo>
                <a:cubicBezTo>
                  <a:pt x="6855980" y="4806678"/>
                  <a:pt x="6856596" y="4810869"/>
                  <a:pt x="6857829" y="4814338"/>
                </a:cubicBezTo>
                <a:cubicBezTo>
                  <a:pt x="6859062" y="4817807"/>
                  <a:pt x="6860672" y="4820554"/>
                  <a:pt x="6862658" y="4822578"/>
                </a:cubicBezTo>
                <a:cubicBezTo>
                  <a:pt x="6860354" y="4824642"/>
                  <a:pt x="6858275" y="4827498"/>
                  <a:pt x="6856419" y="4831147"/>
                </a:cubicBezTo>
                <a:cubicBezTo>
                  <a:pt x="6854564" y="4834796"/>
                  <a:pt x="6853636" y="4839078"/>
                  <a:pt x="6853636" y="4843994"/>
                </a:cubicBezTo>
                <a:cubicBezTo>
                  <a:pt x="6853636" y="4847512"/>
                  <a:pt x="6854632" y="4850798"/>
                  <a:pt x="6856623" y="4853851"/>
                </a:cubicBezTo>
                <a:cubicBezTo>
                  <a:pt x="6858615" y="4856905"/>
                  <a:pt x="6861246" y="4858956"/>
                  <a:pt x="6864515" y="4860004"/>
                </a:cubicBezTo>
                <a:cubicBezTo>
                  <a:pt x="6862658" y="4860559"/>
                  <a:pt x="6860777" y="4861848"/>
                  <a:pt x="6858870" y="4863871"/>
                </a:cubicBezTo>
                <a:cubicBezTo>
                  <a:pt x="6856964" y="4865894"/>
                  <a:pt x="6855379" y="4867978"/>
                  <a:pt x="6854114" y="4870123"/>
                </a:cubicBezTo>
                <a:cubicBezTo>
                  <a:pt x="6852850" y="4872267"/>
                  <a:pt x="6851896" y="4874586"/>
                  <a:pt x="6851252" y="4877079"/>
                </a:cubicBezTo>
                <a:cubicBezTo>
                  <a:pt x="6850609" y="4879572"/>
                  <a:pt x="6850287" y="4882179"/>
                  <a:pt x="6850287" y="4884901"/>
                </a:cubicBezTo>
                <a:cubicBezTo>
                  <a:pt x="6850287" y="4889010"/>
                  <a:pt x="6851148" y="4892826"/>
                  <a:pt x="6852868" y="4896348"/>
                </a:cubicBezTo>
                <a:cubicBezTo>
                  <a:pt x="6854589" y="4899869"/>
                  <a:pt x="6857327" y="4902915"/>
                  <a:pt x="6861082" y="4905484"/>
                </a:cubicBezTo>
                <a:cubicBezTo>
                  <a:pt x="6864837" y="4908053"/>
                  <a:pt x="6869514" y="4910033"/>
                  <a:pt x="6875112" y="4911423"/>
                </a:cubicBezTo>
                <a:cubicBezTo>
                  <a:pt x="6880711" y="4912813"/>
                  <a:pt x="6887516" y="4913508"/>
                  <a:pt x="6895527" y="4913508"/>
                </a:cubicBezTo>
                <a:cubicBezTo>
                  <a:pt x="6903914" y="4913508"/>
                  <a:pt x="6911140" y="4912579"/>
                  <a:pt x="6917205" y="4910722"/>
                </a:cubicBezTo>
                <a:cubicBezTo>
                  <a:pt x="6923270" y="4908865"/>
                  <a:pt x="6928317" y="4906315"/>
                  <a:pt x="6932346" y="4903070"/>
                </a:cubicBezTo>
                <a:cubicBezTo>
                  <a:pt x="6936375" y="4899826"/>
                  <a:pt x="6939351" y="4896045"/>
                  <a:pt x="6941275" y="4891728"/>
                </a:cubicBezTo>
                <a:cubicBezTo>
                  <a:pt x="6943198" y="4887412"/>
                  <a:pt x="6944160" y="4882917"/>
                  <a:pt x="6944160" y="4878244"/>
                </a:cubicBezTo>
                <a:cubicBezTo>
                  <a:pt x="6944160" y="4873687"/>
                  <a:pt x="6943195" y="4869681"/>
                  <a:pt x="6941264" y="4866224"/>
                </a:cubicBezTo>
                <a:cubicBezTo>
                  <a:pt x="6939332" y="4862767"/>
                  <a:pt x="6936744" y="4859872"/>
                  <a:pt x="6933498" y="4857538"/>
                </a:cubicBezTo>
                <a:cubicBezTo>
                  <a:pt x="6930252" y="4855205"/>
                  <a:pt x="6926528" y="4853460"/>
                  <a:pt x="6922326" y="4852305"/>
                </a:cubicBezTo>
                <a:cubicBezTo>
                  <a:pt x="6918123" y="4851150"/>
                  <a:pt x="6913660" y="4850496"/>
                  <a:pt x="6908937" y="4850342"/>
                </a:cubicBezTo>
                <a:lnTo>
                  <a:pt x="6882115" y="4849249"/>
                </a:lnTo>
                <a:cubicBezTo>
                  <a:pt x="6878402" y="4849121"/>
                  <a:pt x="6875462" y="4848286"/>
                  <a:pt x="6873295" y="4846745"/>
                </a:cubicBezTo>
                <a:cubicBezTo>
                  <a:pt x="6871128" y="4845204"/>
                  <a:pt x="6870044" y="4843419"/>
                  <a:pt x="6870044" y="4841390"/>
                </a:cubicBezTo>
                <a:cubicBezTo>
                  <a:pt x="6870044" y="4839248"/>
                  <a:pt x="6870453" y="4837367"/>
                  <a:pt x="6871270" y="4835746"/>
                </a:cubicBezTo>
                <a:cubicBezTo>
                  <a:pt x="6872088" y="4834125"/>
                  <a:pt x="6872652" y="4832889"/>
                  <a:pt x="6872962" y="4832036"/>
                </a:cubicBezTo>
                <a:cubicBezTo>
                  <a:pt x="6874387" y="4833733"/>
                  <a:pt x="6877212" y="4835234"/>
                  <a:pt x="6881434" y="4836540"/>
                </a:cubicBezTo>
                <a:cubicBezTo>
                  <a:pt x="6885658" y="4837845"/>
                  <a:pt x="6890140" y="4838498"/>
                  <a:pt x="6894883" y="4838498"/>
                </a:cubicBezTo>
                <a:cubicBezTo>
                  <a:pt x="6900674" y="4838498"/>
                  <a:pt x="6905965" y="4837647"/>
                  <a:pt x="6910757" y="4835946"/>
                </a:cubicBezTo>
                <a:cubicBezTo>
                  <a:pt x="6915549" y="4834244"/>
                  <a:pt x="6919706" y="4831769"/>
                  <a:pt x="6923226" y="4828520"/>
                </a:cubicBezTo>
                <a:cubicBezTo>
                  <a:pt x="6926747" y="4825272"/>
                  <a:pt x="6929460" y="4821312"/>
                  <a:pt x="6931367" y="4816641"/>
                </a:cubicBezTo>
                <a:cubicBezTo>
                  <a:pt x="6933273" y="4811971"/>
                  <a:pt x="6934226" y="4806683"/>
                  <a:pt x="6934226" y="4800777"/>
                </a:cubicBezTo>
                <a:cubicBezTo>
                  <a:pt x="6934226" y="4796529"/>
                  <a:pt x="6933575" y="4792402"/>
                  <a:pt x="6932272" y="4788396"/>
                </a:cubicBezTo>
                <a:cubicBezTo>
                  <a:pt x="6930969" y="4784390"/>
                  <a:pt x="6928884" y="4781930"/>
                  <a:pt x="6926017" y="4781013"/>
                </a:cubicBezTo>
                <a:lnTo>
                  <a:pt x="6939319" y="4781013"/>
                </a:lnTo>
                <a:cubicBezTo>
                  <a:pt x="6941100" y="4781013"/>
                  <a:pt x="6942520" y="4780367"/>
                  <a:pt x="6943578" y="4779073"/>
                </a:cubicBezTo>
                <a:cubicBezTo>
                  <a:pt x="6944636" y="4777780"/>
                  <a:pt x="6945165" y="4775858"/>
                  <a:pt x="6945165" y="4773310"/>
                </a:cubicBezTo>
                <a:cubicBezTo>
                  <a:pt x="6945165" y="4771146"/>
                  <a:pt x="6944726" y="4769303"/>
                  <a:pt x="6943847" y="4767781"/>
                </a:cubicBezTo>
                <a:cubicBezTo>
                  <a:pt x="6942969" y="4766259"/>
                  <a:pt x="6941460" y="4765498"/>
                  <a:pt x="6939319" y="4765498"/>
                </a:cubicBezTo>
                <a:lnTo>
                  <a:pt x="6910304" y="4765498"/>
                </a:lnTo>
                <a:cubicBezTo>
                  <a:pt x="6908367" y="4765052"/>
                  <a:pt x="6906056" y="4764661"/>
                  <a:pt x="6903372" y="4764326"/>
                </a:cubicBezTo>
                <a:cubicBezTo>
                  <a:pt x="6900687" y="4763991"/>
                  <a:pt x="6897929" y="4763824"/>
                  <a:pt x="6895098" y="4763824"/>
                </a:cubicBezTo>
                <a:close/>
                <a:moveTo>
                  <a:pt x="6794612" y="4763824"/>
                </a:moveTo>
                <a:cubicBezTo>
                  <a:pt x="6788873" y="4763824"/>
                  <a:pt x="6783119" y="4765325"/>
                  <a:pt x="6777349" y="4768328"/>
                </a:cubicBezTo>
                <a:cubicBezTo>
                  <a:pt x="6771579" y="4771331"/>
                  <a:pt x="6767097" y="4775854"/>
                  <a:pt x="6763903" y="4781899"/>
                </a:cubicBezTo>
                <a:lnTo>
                  <a:pt x="6763903" y="4770129"/>
                </a:lnTo>
                <a:cubicBezTo>
                  <a:pt x="6763903" y="4769381"/>
                  <a:pt x="6763720" y="4768643"/>
                  <a:pt x="6763355" y="4767914"/>
                </a:cubicBezTo>
                <a:cubicBezTo>
                  <a:pt x="6762990" y="4767186"/>
                  <a:pt x="6762424" y="4766599"/>
                  <a:pt x="6761656" y="4766153"/>
                </a:cubicBezTo>
                <a:cubicBezTo>
                  <a:pt x="6760888" y="4765707"/>
                  <a:pt x="6759972" y="4765412"/>
                  <a:pt x="6758910" y="4765268"/>
                </a:cubicBezTo>
                <a:cubicBezTo>
                  <a:pt x="6757847" y="4765124"/>
                  <a:pt x="6756681" y="4765052"/>
                  <a:pt x="6755412" y="4765052"/>
                </a:cubicBezTo>
                <a:cubicBezTo>
                  <a:pt x="6754104" y="4765052"/>
                  <a:pt x="6752968" y="4765120"/>
                  <a:pt x="6752001" y="4765257"/>
                </a:cubicBezTo>
                <a:cubicBezTo>
                  <a:pt x="6751035" y="4765395"/>
                  <a:pt x="6750131" y="4765673"/>
                  <a:pt x="6749288" y="4766094"/>
                </a:cubicBezTo>
                <a:cubicBezTo>
                  <a:pt x="6748446" y="4766514"/>
                  <a:pt x="6747842" y="4767089"/>
                  <a:pt x="6747475" y="4767819"/>
                </a:cubicBezTo>
                <a:cubicBezTo>
                  <a:pt x="6747109" y="4768548"/>
                  <a:pt x="6746926" y="4769318"/>
                  <a:pt x="6746926" y="4770129"/>
                </a:cubicBezTo>
                <a:lnTo>
                  <a:pt x="6746926" y="4869140"/>
                </a:lnTo>
                <a:cubicBezTo>
                  <a:pt x="6746926" y="4869972"/>
                  <a:pt x="6747113" y="4870762"/>
                  <a:pt x="6747488" y="4871508"/>
                </a:cubicBezTo>
                <a:cubicBezTo>
                  <a:pt x="6747862" y="4872255"/>
                  <a:pt x="6748486" y="4872814"/>
                  <a:pt x="6749359" y="4873187"/>
                </a:cubicBezTo>
                <a:cubicBezTo>
                  <a:pt x="6750232" y="4873560"/>
                  <a:pt x="6751121" y="4873825"/>
                  <a:pt x="6752026" y="4873982"/>
                </a:cubicBezTo>
                <a:cubicBezTo>
                  <a:pt x="6752932" y="4874138"/>
                  <a:pt x="6754134" y="4874217"/>
                  <a:pt x="6755634" y="4874217"/>
                </a:cubicBezTo>
                <a:cubicBezTo>
                  <a:pt x="6757192" y="4874217"/>
                  <a:pt x="6758447" y="4874134"/>
                  <a:pt x="6759400" y="4873969"/>
                </a:cubicBezTo>
                <a:cubicBezTo>
                  <a:pt x="6760352" y="4873804"/>
                  <a:pt x="6761224" y="4873540"/>
                  <a:pt x="6762016" y="4873177"/>
                </a:cubicBezTo>
                <a:cubicBezTo>
                  <a:pt x="6762808" y="4872813"/>
                  <a:pt x="6763430" y="4872255"/>
                  <a:pt x="6763883" y="4871502"/>
                </a:cubicBezTo>
                <a:cubicBezTo>
                  <a:pt x="6764336" y="4870749"/>
                  <a:pt x="6764562" y="4869962"/>
                  <a:pt x="6764562" y="4869140"/>
                </a:cubicBezTo>
                <a:lnTo>
                  <a:pt x="6764562" y="4798824"/>
                </a:lnTo>
                <a:cubicBezTo>
                  <a:pt x="6769563" y="4792570"/>
                  <a:pt x="6774459" y="4787740"/>
                  <a:pt x="6779251" y="4784335"/>
                </a:cubicBezTo>
                <a:cubicBezTo>
                  <a:pt x="6784042" y="4780930"/>
                  <a:pt x="6788682" y="4779227"/>
                  <a:pt x="6793170" y="4779227"/>
                </a:cubicBezTo>
                <a:cubicBezTo>
                  <a:pt x="6796707" y="4779227"/>
                  <a:pt x="6799799" y="4779898"/>
                  <a:pt x="6802446" y="4781238"/>
                </a:cubicBezTo>
                <a:cubicBezTo>
                  <a:pt x="6805093" y="4782579"/>
                  <a:pt x="6807266" y="4784475"/>
                  <a:pt x="6808966" y="4786928"/>
                </a:cubicBezTo>
                <a:cubicBezTo>
                  <a:pt x="6810665" y="4789380"/>
                  <a:pt x="6811968" y="4792438"/>
                  <a:pt x="6812874" y="4796101"/>
                </a:cubicBezTo>
                <a:cubicBezTo>
                  <a:pt x="6813780" y="4799765"/>
                  <a:pt x="6814234" y="4804522"/>
                  <a:pt x="6814234" y="4810373"/>
                </a:cubicBezTo>
                <a:lnTo>
                  <a:pt x="6814234" y="4869140"/>
                </a:lnTo>
                <a:cubicBezTo>
                  <a:pt x="6814234" y="4870020"/>
                  <a:pt x="6814454" y="4870827"/>
                  <a:pt x="6814896" y="4871562"/>
                </a:cubicBezTo>
                <a:cubicBezTo>
                  <a:pt x="6815338" y="4872296"/>
                  <a:pt x="6815946" y="4872841"/>
                  <a:pt x="6816719" y="4873196"/>
                </a:cubicBezTo>
                <a:cubicBezTo>
                  <a:pt x="6817492" y="4873551"/>
                  <a:pt x="6818348" y="4873810"/>
                  <a:pt x="6819285" y="4873973"/>
                </a:cubicBezTo>
                <a:cubicBezTo>
                  <a:pt x="6820223" y="4874136"/>
                  <a:pt x="6821478" y="4874217"/>
                  <a:pt x="6823050" y="4874217"/>
                </a:cubicBezTo>
                <a:cubicBezTo>
                  <a:pt x="6824534" y="4874217"/>
                  <a:pt x="6825753" y="4874134"/>
                  <a:pt x="6826706" y="4873969"/>
                </a:cubicBezTo>
                <a:cubicBezTo>
                  <a:pt x="6827659" y="4873804"/>
                  <a:pt x="6828532" y="4873540"/>
                  <a:pt x="6829323" y="4873177"/>
                </a:cubicBezTo>
                <a:cubicBezTo>
                  <a:pt x="6830115" y="4872813"/>
                  <a:pt x="6830737" y="4872255"/>
                  <a:pt x="6831190" y="4871502"/>
                </a:cubicBezTo>
                <a:cubicBezTo>
                  <a:pt x="6831643" y="4870749"/>
                  <a:pt x="6831870" y="4869962"/>
                  <a:pt x="6831870" y="4869140"/>
                </a:cubicBezTo>
                <a:lnTo>
                  <a:pt x="6831870" y="4809172"/>
                </a:lnTo>
                <a:cubicBezTo>
                  <a:pt x="6831870" y="4802020"/>
                  <a:pt x="6831242" y="4795858"/>
                  <a:pt x="6829987" y="4790687"/>
                </a:cubicBezTo>
                <a:cubicBezTo>
                  <a:pt x="6828732" y="4785516"/>
                  <a:pt x="6826628" y="4780923"/>
                  <a:pt x="6823676" y="4776910"/>
                </a:cubicBezTo>
                <a:cubicBezTo>
                  <a:pt x="6820724" y="4772896"/>
                  <a:pt x="6816853" y="4769711"/>
                  <a:pt x="6812065" y="4767356"/>
                </a:cubicBezTo>
                <a:cubicBezTo>
                  <a:pt x="6807276" y="4765001"/>
                  <a:pt x="6801459" y="4763824"/>
                  <a:pt x="6794612" y="4763824"/>
                </a:cubicBezTo>
                <a:close/>
                <a:moveTo>
                  <a:pt x="6480288" y="4763824"/>
                </a:moveTo>
                <a:cubicBezTo>
                  <a:pt x="6474548" y="4763824"/>
                  <a:pt x="6468794" y="4765325"/>
                  <a:pt x="6463024" y="4768328"/>
                </a:cubicBezTo>
                <a:cubicBezTo>
                  <a:pt x="6457254" y="4771331"/>
                  <a:pt x="6452772" y="4775854"/>
                  <a:pt x="6449578" y="4781899"/>
                </a:cubicBezTo>
                <a:lnTo>
                  <a:pt x="6449578" y="4770129"/>
                </a:lnTo>
                <a:cubicBezTo>
                  <a:pt x="6449578" y="4769381"/>
                  <a:pt x="6449395" y="4768643"/>
                  <a:pt x="6449030" y="4767914"/>
                </a:cubicBezTo>
                <a:cubicBezTo>
                  <a:pt x="6448665" y="4767186"/>
                  <a:pt x="6448098" y="4766599"/>
                  <a:pt x="6447330" y="4766153"/>
                </a:cubicBezTo>
                <a:cubicBezTo>
                  <a:pt x="6446562" y="4765707"/>
                  <a:pt x="6445647" y="4765412"/>
                  <a:pt x="6444584" y="4765268"/>
                </a:cubicBezTo>
                <a:cubicBezTo>
                  <a:pt x="6443522" y="4765124"/>
                  <a:pt x="6442356" y="4765052"/>
                  <a:pt x="6441088" y="4765052"/>
                </a:cubicBezTo>
                <a:cubicBezTo>
                  <a:pt x="6439780" y="4765052"/>
                  <a:pt x="6438642" y="4765120"/>
                  <a:pt x="6437676" y="4765257"/>
                </a:cubicBezTo>
                <a:cubicBezTo>
                  <a:pt x="6436710" y="4765395"/>
                  <a:pt x="6435806" y="4765673"/>
                  <a:pt x="6434963" y="4766094"/>
                </a:cubicBezTo>
                <a:cubicBezTo>
                  <a:pt x="6434121" y="4766514"/>
                  <a:pt x="6433516" y="4767089"/>
                  <a:pt x="6433150" y="4767819"/>
                </a:cubicBezTo>
                <a:cubicBezTo>
                  <a:pt x="6432784" y="4768548"/>
                  <a:pt x="6432601" y="4769318"/>
                  <a:pt x="6432601" y="4770129"/>
                </a:cubicBezTo>
                <a:lnTo>
                  <a:pt x="6432601" y="4869140"/>
                </a:lnTo>
                <a:cubicBezTo>
                  <a:pt x="6432601" y="4869972"/>
                  <a:pt x="6432788" y="4870762"/>
                  <a:pt x="6433162" y="4871508"/>
                </a:cubicBezTo>
                <a:cubicBezTo>
                  <a:pt x="6433537" y="4872255"/>
                  <a:pt x="6434161" y="4872814"/>
                  <a:pt x="6435034" y="4873187"/>
                </a:cubicBezTo>
                <a:cubicBezTo>
                  <a:pt x="6435907" y="4873560"/>
                  <a:pt x="6436796" y="4873825"/>
                  <a:pt x="6437702" y="4873982"/>
                </a:cubicBezTo>
                <a:cubicBezTo>
                  <a:pt x="6438607" y="4874138"/>
                  <a:pt x="6439809" y="4874217"/>
                  <a:pt x="6441309" y="4874217"/>
                </a:cubicBezTo>
                <a:cubicBezTo>
                  <a:pt x="6442867" y="4874217"/>
                  <a:pt x="6444122" y="4874134"/>
                  <a:pt x="6445074" y="4873969"/>
                </a:cubicBezTo>
                <a:cubicBezTo>
                  <a:pt x="6446027" y="4873804"/>
                  <a:pt x="6446899" y="4873540"/>
                  <a:pt x="6447691" y="4873177"/>
                </a:cubicBezTo>
                <a:cubicBezTo>
                  <a:pt x="6448482" y="4872813"/>
                  <a:pt x="6449105" y="4872255"/>
                  <a:pt x="6449558" y="4871502"/>
                </a:cubicBezTo>
                <a:cubicBezTo>
                  <a:pt x="6450010" y="4870749"/>
                  <a:pt x="6450237" y="4869962"/>
                  <a:pt x="6450237" y="4869140"/>
                </a:cubicBezTo>
                <a:lnTo>
                  <a:pt x="6450237" y="4798824"/>
                </a:lnTo>
                <a:cubicBezTo>
                  <a:pt x="6455238" y="4792570"/>
                  <a:pt x="6460134" y="4787740"/>
                  <a:pt x="6464926" y="4784335"/>
                </a:cubicBezTo>
                <a:cubicBezTo>
                  <a:pt x="6469717" y="4780930"/>
                  <a:pt x="6474357" y="4779227"/>
                  <a:pt x="6478845" y="4779227"/>
                </a:cubicBezTo>
                <a:cubicBezTo>
                  <a:pt x="6482382" y="4779227"/>
                  <a:pt x="6485474" y="4779898"/>
                  <a:pt x="6488121" y="4781238"/>
                </a:cubicBezTo>
                <a:cubicBezTo>
                  <a:pt x="6490768" y="4782579"/>
                  <a:pt x="6492941" y="4784475"/>
                  <a:pt x="6494640" y="4786928"/>
                </a:cubicBezTo>
                <a:cubicBezTo>
                  <a:pt x="6496340" y="4789380"/>
                  <a:pt x="6497642" y="4792438"/>
                  <a:pt x="6498549" y="4796101"/>
                </a:cubicBezTo>
                <a:cubicBezTo>
                  <a:pt x="6499455" y="4799765"/>
                  <a:pt x="6499908" y="4804522"/>
                  <a:pt x="6499908" y="4810373"/>
                </a:cubicBezTo>
                <a:lnTo>
                  <a:pt x="6499908" y="4869140"/>
                </a:lnTo>
                <a:cubicBezTo>
                  <a:pt x="6499908" y="4870020"/>
                  <a:pt x="6500129" y="4870827"/>
                  <a:pt x="6500571" y="4871562"/>
                </a:cubicBezTo>
                <a:cubicBezTo>
                  <a:pt x="6501013" y="4872296"/>
                  <a:pt x="6501620" y="4872841"/>
                  <a:pt x="6502394" y="4873196"/>
                </a:cubicBezTo>
                <a:cubicBezTo>
                  <a:pt x="6503167" y="4873551"/>
                  <a:pt x="6504022" y="4873810"/>
                  <a:pt x="6504960" y="4873973"/>
                </a:cubicBezTo>
                <a:cubicBezTo>
                  <a:pt x="6505898" y="4874136"/>
                  <a:pt x="6507153" y="4874217"/>
                  <a:pt x="6508725" y="4874217"/>
                </a:cubicBezTo>
                <a:cubicBezTo>
                  <a:pt x="6510210" y="4874217"/>
                  <a:pt x="6511428" y="4874134"/>
                  <a:pt x="6512381" y="4873969"/>
                </a:cubicBezTo>
                <a:cubicBezTo>
                  <a:pt x="6513334" y="4873804"/>
                  <a:pt x="6514206" y="4873540"/>
                  <a:pt x="6514998" y="4873177"/>
                </a:cubicBezTo>
                <a:cubicBezTo>
                  <a:pt x="6515790" y="4872813"/>
                  <a:pt x="6516412" y="4872255"/>
                  <a:pt x="6516865" y="4871502"/>
                </a:cubicBezTo>
                <a:cubicBezTo>
                  <a:pt x="6517318" y="4870749"/>
                  <a:pt x="6517544" y="4869962"/>
                  <a:pt x="6517544" y="4869140"/>
                </a:cubicBezTo>
                <a:lnTo>
                  <a:pt x="6517544" y="4809172"/>
                </a:lnTo>
                <a:cubicBezTo>
                  <a:pt x="6517544" y="4802020"/>
                  <a:pt x="6516917" y="4795858"/>
                  <a:pt x="6515662" y="4790687"/>
                </a:cubicBezTo>
                <a:cubicBezTo>
                  <a:pt x="6514407" y="4785516"/>
                  <a:pt x="6512303" y="4780923"/>
                  <a:pt x="6509351" y="4776910"/>
                </a:cubicBezTo>
                <a:cubicBezTo>
                  <a:pt x="6506399" y="4772896"/>
                  <a:pt x="6502528" y="4769711"/>
                  <a:pt x="6497740" y="4767356"/>
                </a:cubicBezTo>
                <a:cubicBezTo>
                  <a:pt x="6492951" y="4765001"/>
                  <a:pt x="6487134" y="4763824"/>
                  <a:pt x="6480288" y="4763824"/>
                </a:cubicBezTo>
                <a:close/>
                <a:moveTo>
                  <a:pt x="6353308" y="4763824"/>
                </a:moveTo>
                <a:cubicBezTo>
                  <a:pt x="6349774" y="4763824"/>
                  <a:pt x="6346141" y="4764172"/>
                  <a:pt x="6342408" y="4764869"/>
                </a:cubicBezTo>
                <a:cubicBezTo>
                  <a:pt x="6338676" y="4765566"/>
                  <a:pt x="6335284" y="4766445"/>
                  <a:pt x="6332233" y="4767506"/>
                </a:cubicBezTo>
                <a:cubicBezTo>
                  <a:pt x="6329182" y="4768567"/>
                  <a:pt x="6326389" y="4769768"/>
                  <a:pt x="6323855" y="4771107"/>
                </a:cubicBezTo>
                <a:cubicBezTo>
                  <a:pt x="6321321" y="4772446"/>
                  <a:pt x="6319493" y="4773678"/>
                  <a:pt x="6318371" y="4774802"/>
                </a:cubicBezTo>
                <a:cubicBezTo>
                  <a:pt x="6317249" y="4775926"/>
                  <a:pt x="6316547" y="4777076"/>
                  <a:pt x="6316266" y="4778252"/>
                </a:cubicBezTo>
                <a:cubicBezTo>
                  <a:pt x="6315986" y="4779428"/>
                  <a:pt x="6315845" y="4780898"/>
                  <a:pt x="6315845" y="4782662"/>
                </a:cubicBezTo>
                <a:cubicBezTo>
                  <a:pt x="6315845" y="4783816"/>
                  <a:pt x="6315912" y="4784776"/>
                  <a:pt x="6316047" y="4785540"/>
                </a:cubicBezTo>
                <a:cubicBezTo>
                  <a:pt x="6316181" y="4786305"/>
                  <a:pt x="6316478" y="4787048"/>
                  <a:pt x="6316937" y="4787772"/>
                </a:cubicBezTo>
                <a:cubicBezTo>
                  <a:pt x="6317396" y="4788495"/>
                  <a:pt x="6317984" y="4789000"/>
                  <a:pt x="6318700" y="4789288"/>
                </a:cubicBezTo>
                <a:cubicBezTo>
                  <a:pt x="6319416" y="4789576"/>
                  <a:pt x="6320156" y="4789720"/>
                  <a:pt x="6320920" y="4789720"/>
                </a:cubicBezTo>
                <a:cubicBezTo>
                  <a:pt x="6322115" y="4789720"/>
                  <a:pt x="6323634" y="4789152"/>
                  <a:pt x="6325477" y="4788015"/>
                </a:cubicBezTo>
                <a:cubicBezTo>
                  <a:pt x="6327320" y="4786878"/>
                  <a:pt x="6329518" y="4785673"/>
                  <a:pt x="6332071" y="4784398"/>
                </a:cubicBezTo>
                <a:cubicBezTo>
                  <a:pt x="6334624" y="4783123"/>
                  <a:pt x="6337575" y="4781980"/>
                  <a:pt x="6340925" y="4780968"/>
                </a:cubicBezTo>
                <a:cubicBezTo>
                  <a:pt x="6344275" y="4779956"/>
                  <a:pt x="6347993" y="4779451"/>
                  <a:pt x="6352080" y="4779451"/>
                </a:cubicBezTo>
                <a:cubicBezTo>
                  <a:pt x="6356287" y="4779451"/>
                  <a:pt x="6359824" y="4779951"/>
                  <a:pt x="6362692" y="4780953"/>
                </a:cubicBezTo>
                <a:cubicBezTo>
                  <a:pt x="6365560" y="4781955"/>
                  <a:pt x="6367852" y="4783410"/>
                  <a:pt x="6369568" y="4785319"/>
                </a:cubicBezTo>
                <a:cubicBezTo>
                  <a:pt x="6371284" y="4787229"/>
                  <a:pt x="6372545" y="4789678"/>
                  <a:pt x="6373350" y="4792667"/>
                </a:cubicBezTo>
                <a:cubicBezTo>
                  <a:pt x="6374155" y="4795657"/>
                  <a:pt x="6374558" y="4799157"/>
                  <a:pt x="6374558" y="4803168"/>
                </a:cubicBezTo>
                <a:lnTo>
                  <a:pt x="6374558" y="4809477"/>
                </a:lnTo>
                <a:lnTo>
                  <a:pt x="6361050" y="4809477"/>
                </a:lnTo>
                <a:cubicBezTo>
                  <a:pt x="6353764" y="4809477"/>
                  <a:pt x="6347100" y="4810176"/>
                  <a:pt x="6341058" y="4811575"/>
                </a:cubicBezTo>
                <a:cubicBezTo>
                  <a:pt x="6335015" y="4812974"/>
                  <a:pt x="6329776" y="4815114"/>
                  <a:pt x="6325342" y="4817996"/>
                </a:cubicBezTo>
                <a:cubicBezTo>
                  <a:pt x="6320907" y="4820877"/>
                  <a:pt x="6317472" y="4824503"/>
                  <a:pt x="6315035" y="4828871"/>
                </a:cubicBezTo>
                <a:cubicBezTo>
                  <a:pt x="6312599" y="4833239"/>
                  <a:pt x="6311380" y="4838353"/>
                  <a:pt x="6311380" y="4844212"/>
                </a:cubicBezTo>
                <a:cubicBezTo>
                  <a:pt x="6311380" y="4848996"/>
                  <a:pt x="6312206" y="4853317"/>
                  <a:pt x="6313857" y="4857175"/>
                </a:cubicBezTo>
                <a:cubicBezTo>
                  <a:pt x="6315508" y="4861032"/>
                  <a:pt x="6317873" y="4864324"/>
                  <a:pt x="6320952" y="4867050"/>
                </a:cubicBezTo>
                <a:cubicBezTo>
                  <a:pt x="6324031" y="4869776"/>
                  <a:pt x="6327759" y="4871856"/>
                  <a:pt x="6332138" y="4873292"/>
                </a:cubicBezTo>
                <a:cubicBezTo>
                  <a:pt x="6336516" y="4874727"/>
                  <a:pt x="6341418" y="4875445"/>
                  <a:pt x="6346844" y="4875445"/>
                </a:cubicBezTo>
                <a:cubicBezTo>
                  <a:pt x="6353001" y="4875445"/>
                  <a:pt x="6358904" y="4874056"/>
                  <a:pt x="6364552" y="4871278"/>
                </a:cubicBezTo>
                <a:cubicBezTo>
                  <a:pt x="6370201" y="4868500"/>
                  <a:pt x="6374012" y="4864847"/>
                  <a:pt x="6375984" y="4860318"/>
                </a:cubicBezTo>
                <a:lnTo>
                  <a:pt x="6375984" y="4869140"/>
                </a:lnTo>
                <a:cubicBezTo>
                  <a:pt x="6375984" y="4870576"/>
                  <a:pt x="6376423" y="4871665"/>
                  <a:pt x="6377300" y="4872406"/>
                </a:cubicBezTo>
                <a:cubicBezTo>
                  <a:pt x="6378178" y="4873147"/>
                  <a:pt x="6379179" y="4873634"/>
                  <a:pt x="6380304" y="4873867"/>
                </a:cubicBezTo>
                <a:cubicBezTo>
                  <a:pt x="6381429" y="4874100"/>
                  <a:pt x="6382708" y="4874217"/>
                  <a:pt x="6384144" y="4874217"/>
                </a:cubicBezTo>
                <a:cubicBezTo>
                  <a:pt x="6385706" y="4874217"/>
                  <a:pt x="6386990" y="4874097"/>
                  <a:pt x="6387997" y="4873858"/>
                </a:cubicBezTo>
                <a:cubicBezTo>
                  <a:pt x="6389003" y="4873618"/>
                  <a:pt x="6389954" y="4873121"/>
                  <a:pt x="6390850" y="4872366"/>
                </a:cubicBezTo>
                <a:cubicBezTo>
                  <a:pt x="6391746" y="4871610"/>
                  <a:pt x="6392194" y="4870535"/>
                  <a:pt x="6392194" y="4869140"/>
                </a:cubicBezTo>
                <a:lnTo>
                  <a:pt x="6392194" y="4802167"/>
                </a:lnTo>
                <a:cubicBezTo>
                  <a:pt x="6392194" y="4796347"/>
                  <a:pt x="6391535" y="4791051"/>
                  <a:pt x="6390216" y="4786280"/>
                </a:cubicBezTo>
                <a:cubicBezTo>
                  <a:pt x="6388898" y="4781508"/>
                  <a:pt x="6386664" y="4777448"/>
                  <a:pt x="6383515" y="4774099"/>
                </a:cubicBezTo>
                <a:cubicBezTo>
                  <a:pt x="6380366" y="4770750"/>
                  <a:pt x="6376302" y="4768200"/>
                  <a:pt x="6371323" y="4766449"/>
                </a:cubicBezTo>
                <a:cubicBezTo>
                  <a:pt x="6366344" y="4764699"/>
                  <a:pt x="6360339" y="4763824"/>
                  <a:pt x="6353308" y="4763824"/>
                </a:cubicBezTo>
                <a:close/>
                <a:moveTo>
                  <a:pt x="6055676" y="4763824"/>
                </a:moveTo>
                <a:cubicBezTo>
                  <a:pt x="6053307" y="4763824"/>
                  <a:pt x="6050988" y="4764103"/>
                  <a:pt x="6048719" y="4764661"/>
                </a:cubicBezTo>
                <a:cubicBezTo>
                  <a:pt x="6046451" y="4765219"/>
                  <a:pt x="6044123" y="4766276"/>
                  <a:pt x="6041736" y="4767832"/>
                </a:cubicBezTo>
                <a:cubicBezTo>
                  <a:pt x="6039349" y="4769389"/>
                  <a:pt x="6036897" y="4771504"/>
                  <a:pt x="6034380" y="4774179"/>
                </a:cubicBezTo>
                <a:cubicBezTo>
                  <a:pt x="6031864" y="4776854"/>
                  <a:pt x="6030563" y="4779974"/>
                  <a:pt x="6030478" y="4783541"/>
                </a:cubicBezTo>
                <a:lnTo>
                  <a:pt x="6030478" y="4770129"/>
                </a:lnTo>
                <a:cubicBezTo>
                  <a:pt x="6030478" y="4769381"/>
                  <a:pt x="6030295" y="4768643"/>
                  <a:pt x="6029930" y="4767914"/>
                </a:cubicBezTo>
                <a:cubicBezTo>
                  <a:pt x="6029565" y="4767186"/>
                  <a:pt x="6028998" y="4766599"/>
                  <a:pt x="6028230" y="4766153"/>
                </a:cubicBezTo>
                <a:cubicBezTo>
                  <a:pt x="6027463" y="4765707"/>
                  <a:pt x="6026547" y="4765412"/>
                  <a:pt x="6025484" y="4765268"/>
                </a:cubicBezTo>
                <a:cubicBezTo>
                  <a:pt x="6024422" y="4765124"/>
                  <a:pt x="6023256" y="4765052"/>
                  <a:pt x="6021988" y="4765052"/>
                </a:cubicBezTo>
                <a:cubicBezTo>
                  <a:pt x="6020680" y="4765052"/>
                  <a:pt x="6019542" y="4765120"/>
                  <a:pt x="6018576" y="4765257"/>
                </a:cubicBezTo>
                <a:cubicBezTo>
                  <a:pt x="6017610" y="4765395"/>
                  <a:pt x="6016706" y="4765673"/>
                  <a:pt x="6015863" y="4766094"/>
                </a:cubicBezTo>
                <a:cubicBezTo>
                  <a:pt x="6015021" y="4766514"/>
                  <a:pt x="6014417" y="4767089"/>
                  <a:pt x="6014050" y="4767819"/>
                </a:cubicBezTo>
                <a:cubicBezTo>
                  <a:pt x="6013684" y="4768548"/>
                  <a:pt x="6013501" y="4769318"/>
                  <a:pt x="6013501" y="4770129"/>
                </a:cubicBezTo>
                <a:lnTo>
                  <a:pt x="6013501" y="4869140"/>
                </a:lnTo>
                <a:cubicBezTo>
                  <a:pt x="6013501" y="4869972"/>
                  <a:pt x="6013688" y="4870762"/>
                  <a:pt x="6014062" y="4871508"/>
                </a:cubicBezTo>
                <a:cubicBezTo>
                  <a:pt x="6014437" y="4872255"/>
                  <a:pt x="6015061" y="4872814"/>
                  <a:pt x="6015934" y="4873187"/>
                </a:cubicBezTo>
                <a:cubicBezTo>
                  <a:pt x="6016807" y="4873560"/>
                  <a:pt x="6017696" y="4873825"/>
                  <a:pt x="6018602" y="4873982"/>
                </a:cubicBezTo>
                <a:cubicBezTo>
                  <a:pt x="6019507" y="4874138"/>
                  <a:pt x="6020709" y="4874217"/>
                  <a:pt x="6022209" y="4874217"/>
                </a:cubicBezTo>
                <a:cubicBezTo>
                  <a:pt x="6023767" y="4874217"/>
                  <a:pt x="6025022" y="4874134"/>
                  <a:pt x="6025975" y="4873969"/>
                </a:cubicBezTo>
                <a:cubicBezTo>
                  <a:pt x="6026927" y="4873804"/>
                  <a:pt x="6027799" y="4873540"/>
                  <a:pt x="6028591" y="4873177"/>
                </a:cubicBezTo>
                <a:cubicBezTo>
                  <a:pt x="6029382" y="4872813"/>
                  <a:pt x="6030005" y="4872255"/>
                  <a:pt x="6030458" y="4871502"/>
                </a:cubicBezTo>
                <a:cubicBezTo>
                  <a:pt x="6030911" y="4870749"/>
                  <a:pt x="6031137" y="4869962"/>
                  <a:pt x="6031137" y="4869140"/>
                </a:cubicBezTo>
                <a:lnTo>
                  <a:pt x="6031137" y="4802781"/>
                </a:lnTo>
                <a:cubicBezTo>
                  <a:pt x="6033593" y="4798834"/>
                  <a:pt x="6035960" y="4795340"/>
                  <a:pt x="6038238" y="4792298"/>
                </a:cubicBezTo>
                <a:cubicBezTo>
                  <a:pt x="6040516" y="4789257"/>
                  <a:pt x="6042606" y="4786885"/>
                  <a:pt x="6044508" y="4785183"/>
                </a:cubicBezTo>
                <a:cubicBezTo>
                  <a:pt x="6046410" y="4783480"/>
                  <a:pt x="6048178" y="4782266"/>
                  <a:pt x="6049813" y="4781542"/>
                </a:cubicBezTo>
                <a:cubicBezTo>
                  <a:pt x="6051448" y="4780817"/>
                  <a:pt x="6053075" y="4780455"/>
                  <a:pt x="6054694" y="4780455"/>
                </a:cubicBezTo>
                <a:cubicBezTo>
                  <a:pt x="6056119" y="4780455"/>
                  <a:pt x="6057457" y="4780603"/>
                  <a:pt x="6058709" y="4780900"/>
                </a:cubicBezTo>
                <a:cubicBezTo>
                  <a:pt x="6059962" y="4781196"/>
                  <a:pt x="6061262" y="4781543"/>
                  <a:pt x="6062612" y="4781939"/>
                </a:cubicBezTo>
                <a:cubicBezTo>
                  <a:pt x="6063962" y="4782336"/>
                  <a:pt x="6065040" y="4782698"/>
                  <a:pt x="6065844" y="4783027"/>
                </a:cubicBezTo>
                <a:cubicBezTo>
                  <a:pt x="6066649" y="4783355"/>
                  <a:pt x="6067523" y="4783520"/>
                  <a:pt x="6068466" y="4783520"/>
                </a:cubicBezTo>
                <a:cubicBezTo>
                  <a:pt x="6069585" y="4783520"/>
                  <a:pt x="6070436" y="4783228"/>
                  <a:pt x="6071016" y="4782644"/>
                </a:cubicBezTo>
                <a:cubicBezTo>
                  <a:pt x="6071597" y="4782060"/>
                  <a:pt x="6072025" y="4781411"/>
                  <a:pt x="6072301" y="4780696"/>
                </a:cubicBezTo>
                <a:cubicBezTo>
                  <a:pt x="6072576" y="4779981"/>
                  <a:pt x="6072761" y="4779129"/>
                  <a:pt x="6072854" y="4778139"/>
                </a:cubicBezTo>
                <a:cubicBezTo>
                  <a:pt x="6072948" y="4777150"/>
                  <a:pt x="6072995" y="4776154"/>
                  <a:pt x="6072995" y="4775153"/>
                </a:cubicBezTo>
                <a:cubicBezTo>
                  <a:pt x="6072995" y="4774452"/>
                  <a:pt x="6072969" y="4773600"/>
                  <a:pt x="6072916" y="4772596"/>
                </a:cubicBezTo>
                <a:cubicBezTo>
                  <a:pt x="6072863" y="4771593"/>
                  <a:pt x="6072760" y="4770810"/>
                  <a:pt x="6072607" y="4770248"/>
                </a:cubicBezTo>
                <a:cubicBezTo>
                  <a:pt x="6072454" y="4769686"/>
                  <a:pt x="6072242" y="4769166"/>
                  <a:pt x="6071970" y="4768688"/>
                </a:cubicBezTo>
                <a:cubicBezTo>
                  <a:pt x="6071699" y="4768210"/>
                  <a:pt x="6071240" y="4767728"/>
                  <a:pt x="6070593" y="4767242"/>
                </a:cubicBezTo>
                <a:cubicBezTo>
                  <a:pt x="6069947" y="4766756"/>
                  <a:pt x="6068992" y="4766288"/>
                  <a:pt x="6067729" y="4765839"/>
                </a:cubicBezTo>
                <a:cubicBezTo>
                  <a:pt x="6066465" y="4765390"/>
                  <a:pt x="6065053" y="4765004"/>
                  <a:pt x="6063492" y="4764684"/>
                </a:cubicBezTo>
                <a:cubicBezTo>
                  <a:pt x="6061930" y="4764363"/>
                  <a:pt x="6060439" y="4764139"/>
                  <a:pt x="6059018" y="4764013"/>
                </a:cubicBezTo>
                <a:cubicBezTo>
                  <a:pt x="6057597" y="4763887"/>
                  <a:pt x="6056483" y="4763824"/>
                  <a:pt x="6055676" y="4763824"/>
                </a:cubicBezTo>
                <a:close/>
                <a:moveTo>
                  <a:pt x="5943733" y="4763824"/>
                </a:moveTo>
                <a:cubicBezTo>
                  <a:pt x="5940200" y="4763824"/>
                  <a:pt x="5936566" y="4764172"/>
                  <a:pt x="5932834" y="4764869"/>
                </a:cubicBezTo>
                <a:cubicBezTo>
                  <a:pt x="5929100" y="4765566"/>
                  <a:pt x="5925709" y="4766445"/>
                  <a:pt x="5922658" y="4767506"/>
                </a:cubicBezTo>
                <a:cubicBezTo>
                  <a:pt x="5919607" y="4768567"/>
                  <a:pt x="5916814" y="4769768"/>
                  <a:pt x="5914280" y="4771107"/>
                </a:cubicBezTo>
                <a:cubicBezTo>
                  <a:pt x="5911746" y="4772446"/>
                  <a:pt x="5909918" y="4773678"/>
                  <a:pt x="5908796" y="4774802"/>
                </a:cubicBezTo>
                <a:cubicBezTo>
                  <a:pt x="5907674" y="4775926"/>
                  <a:pt x="5906972" y="4777076"/>
                  <a:pt x="5906692" y="4778252"/>
                </a:cubicBezTo>
                <a:cubicBezTo>
                  <a:pt x="5906411" y="4779428"/>
                  <a:pt x="5906270" y="4780898"/>
                  <a:pt x="5906270" y="4782662"/>
                </a:cubicBezTo>
                <a:cubicBezTo>
                  <a:pt x="5906270" y="4783816"/>
                  <a:pt x="5906337" y="4784776"/>
                  <a:pt x="5906472" y="4785540"/>
                </a:cubicBezTo>
                <a:cubicBezTo>
                  <a:pt x="5906606" y="4786305"/>
                  <a:pt x="5906903" y="4787048"/>
                  <a:pt x="5907362" y="4787772"/>
                </a:cubicBezTo>
                <a:cubicBezTo>
                  <a:pt x="5907821" y="4788495"/>
                  <a:pt x="5908409" y="4789000"/>
                  <a:pt x="5909126" y="4789288"/>
                </a:cubicBezTo>
                <a:cubicBezTo>
                  <a:pt x="5909842" y="4789576"/>
                  <a:pt x="5910582" y="4789720"/>
                  <a:pt x="5911346" y="4789720"/>
                </a:cubicBezTo>
                <a:cubicBezTo>
                  <a:pt x="5912540" y="4789720"/>
                  <a:pt x="5914058" y="4789152"/>
                  <a:pt x="5915902" y="4788015"/>
                </a:cubicBezTo>
                <a:cubicBezTo>
                  <a:pt x="5917746" y="4786878"/>
                  <a:pt x="5919944" y="4785673"/>
                  <a:pt x="5922496" y="4784398"/>
                </a:cubicBezTo>
                <a:cubicBezTo>
                  <a:pt x="5925049" y="4783123"/>
                  <a:pt x="5928000" y="4781980"/>
                  <a:pt x="5931350" y="4780968"/>
                </a:cubicBezTo>
                <a:cubicBezTo>
                  <a:pt x="5934700" y="4779956"/>
                  <a:pt x="5938418" y="4779451"/>
                  <a:pt x="5942505" y="4779451"/>
                </a:cubicBezTo>
                <a:cubicBezTo>
                  <a:pt x="5946712" y="4779451"/>
                  <a:pt x="5950249" y="4779951"/>
                  <a:pt x="5953117" y="4780953"/>
                </a:cubicBezTo>
                <a:cubicBezTo>
                  <a:pt x="5955985" y="4781955"/>
                  <a:pt x="5958277" y="4783410"/>
                  <a:pt x="5959993" y="4785319"/>
                </a:cubicBezTo>
                <a:cubicBezTo>
                  <a:pt x="5961709" y="4787229"/>
                  <a:pt x="5962970" y="4789678"/>
                  <a:pt x="5963775" y="4792667"/>
                </a:cubicBezTo>
                <a:cubicBezTo>
                  <a:pt x="5964580" y="4795657"/>
                  <a:pt x="5964983" y="4799157"/>
                  <a:pt x="5964983" y="4803168"/>
                </a:cubicBezTo>
                <a:lnTo>
                  <a:pt x="5964983" y="4809477"/>
                </a:lnTo>
                <a:lnTo>
                  <a:pt x="5951475" y="4809477"/>
                </a:lnTo>
                <a:cubicBezTo>
                  <a:pt x="5944190" y="4809477"/>
                  <a:pt x="5937525" y="4810176"/>
                  <a:pt x="5931483" y="4811575"/>
                </a:cubicBezTo>
                <a:cubicBezTo>
                  <a:pt x="5925440" y="4812974"/>
                  <a:pt x="5920201" y="4815114"/>
                  <a:pt x="5915767" y="4817996"/>
                </a:cubicBezTo>
                <a:cubicBezTo>
                  <a:pt x="5911332" y="4820877"/>
                  <a:pt x="5907897" y="4824503"/>
                  <a:pt x="5905460" y="4828871"/>
                </a:cubicBezTo>
                <a:cubicBezTo>
                  <a:pt x="5903024" y="4833239"/>
                  <a:pt x="5901805" y="4838353"/>
                  <a:pt x="5901805" y="4844212"/>
                </a:cubicBezTo>
                <a:cubicBezTo>
                  <a:pt x="5901805" y="4848996"/>
                  <a:pt x="5902631" y="4853317"/>
                  <a:pt x="5904282" y="4857175"/>
                </a:cubicBezTo>
                <a:cubicBezTo>
                  <a:pt x="5905933" y="4861032"/>
                  <a:pt x="5908298" y="4864324"/>
                  <a:pt x="5911377" y="4867050"/>
                </a:cubicBezTo>
                <a:cubicBezTo>
                  <a:pt x="5914456" y="4869776"/>
                  <a:pt x="5918184" y="4871856"/>
                  <a:pt x="5922563" y="4873292"/>
                </a:cubicBezTo>
                <a:cubicBezTo>
                  <a:pt x="5926941" y="4874727"/>
                  <a:pt x="5931843" y="4875445"/>
                  <a:pt x="5937270" y="4875445"/>
                </a:cubicBezTo>
                <a:cubicBezTo>
                  <a:pt x="5943426" y="4875445"/>
                  <a:pt x="5949329" y="4874056"/>
                  <a:pt x="5954977" y="4871278"/>
                </a:cubicBezTo>
                <a:cubicBezTo>
                  <a:pt x="5960626" y="4868500"/>
                  <a:pt x="5964436" y="4864847"/>
                  <a:pt x="5966410" y="4860318"/>
                </a:cubicBezTo>
                <a:lnTo>
                  <a:pt x="5966410" y="4869140"/>
                </a:lnTo>
                <a:cubicBezTo>
                  <a:pt x="5966410" y="4870576"/>
                  <a:pt x="5966848" y="4871665"/>
                  <a:pt x="5967726" y="4872406"/>
                </a:cubicBezTo>
                <a:cubicBezTo>
                  <a:pt x="5968603" y="4873147"/>
                  <a:pt x="5969604" y="4873634"/>
                  <a:pt x="5970729" y="4873867"/>
                </a:cubicBezTo>
                <a:cubicBezTo>
                  <a:pt x="5971854" y="4874100"/>
                  <a:pt x="5973134" y="4874217"/>
                  <a:pt x="5974568" y="4874217"/>
                </a:cubicBezTo>
                <a:cubicBezTo>
                  <a:pt x="5976131" y="4874217"/>
                  <a:pt x="5977416" y="4874097"/>
                  <a:pt x="5978422" y="4873858"/>
                </a:cubicBezTo>
                <a:cubicBezTo>
                  <a:pt x="5979428" y="4873618"/>
                  <a:pt x="5980379" y="4873121"/>
                  <a:pt x="5981275" y="4872366"/>
                </a:cubicBezTo>
                <a:cubicBezTo>
                  <a:pt x="5982171" y="4871610"/>
                  <a:pt x="5982619" y="4870535"/>
                  <a:pt x="5982619" y="4869140"/>
                </a:cubicBezTo>
                <a:lnTo>
                  <a:pt x="5982619" y="4802167"/>
                </a:lnTo>
                <a:cubicBezTo>
                  <a:pt x="5982619" y="4796347"/>
                  <a:pt x="5981960" y="4791051"/>
                  <a:pt x="5980641" y="4786280"/>
                </a:cubicBezTo>
                <a:cubicBezTo>
                  <a:pt x="5979323" y="4781508"/>
                  <a:pt x="5977089" y="4777448"/>
                  <a:pt x="5973940" y="4774099"/>
                </a:cubicBezTo>
                <a:cubicBezTo>
                  <a:pt x="5970790" y="4770750"/>
                  <a:pt x="5966726" y="4768200"/>
                  <a:pt x="5961748" y="4766449"/>
                </a:cubicBezTo>
                <a:cubicBezTo>
                  <a:pt x="5956769" y="4764699"/>
                  <a:pt x="5950764" y="4763824"/>
                  <a:pt x="5943733" y="4763824"/>
                </a:cubicBezTo>
                <a:close/>
                <a:moveTo>
                  <a:pt x="5643842" y="4763824"/>
                </a:moveTo>
                <a:cubicBezTo>
                  <a:pt x="5637773" y="4763824"/>
                  <a:pt x="5632445" y="4764686"/>
                  <a:pt x="5627857" y="4766409"/>
                </a:cubicBezTo>
                <a:cubicBezTo>
                  <a:pt x="5623269" y="4768133"/>
                  <a:pt x="5619503" y="4770407"/>
                  <a:pt x="5616560" y="4773230"/>
                </a:cubicBezTo>
                <a:cubicBezTo>
                  <a:pt x="5613616" y="4776054"/>
                  <a:pt x="5611432" y="4779265"/>
                  <a:pt x="5610007" y="4782865"/>
                </a:cubicBezTo>
                <a:cubicBezTo>
                  <a:pt x="5608582" y="4786464"/>
                  <a:pt x="5607870" y="4790128"/>
                  <a:pt x="5607870" y="4793857"/>
                </a:cubicBezTo>
                <a:cubicBezTo>
                  <a:pt x="5607870" y="4798522"/>
                  <a:pt x="5608670" y="4802533"/>
                  <a:pt x="5610269" y="4805891"/>
                </a:cubicBezTo>
                <a:cubicBezTo>
                  <a:pt x="5611868" y="4809249"/>
                  <a:pt x="5613933" y="4812096"/>
                  <a:pt x="5616464" y="4814432"/>
                </a:cubicBezTo>
                <a:cubicBezTo>
                  <a:pt x="5618995" y="4816768"/>
                  <a:pt x="5621828" y="4818729"/>
                  <a:pt x="5624964" y="4820316"/>
                </a:cubicBezTo>
                <a:cubicBezTo>
                  <a:pt x="5628100" y="4821903"/>
                  <a:pt x="5631284" y="4823347"/>
                  <a:pt x="5634516" y="4824648"/>
                </a:cubicBezTo>
                <a:cubicBezTo>
                  <a:pt x="5637748" y="4825948"/>
                  <a:pt x="5640836" y="4827183"/>
                  <a:pt x="5643778" y="4828353"/>
                </a:cubicBezTo>
                <a:cubicBezTo>
                  <a:pt x="5646720" y="4829523"/>
                  <a:pt x="5649294" y="4830836"/>
                  <a:pt x="5651498" y="4832295"/>
                </a:cubicBezTo>
                <a:cubicBezTo>
                  <a:pt x="5653702" y="4833753"/>
                  <a:pt x="5655428" y="4835386"/>
                  <a:pt x="5656675" y="4837194"/>
                </a:cubicBezTo>
                <a:cubicBezTo>
                  <a:pt x="5657922" y="4839002"/>
                  <a:pt x="5658546" y="4841193"/>
                  <a:pt x="5658546" y="4843769"/>
                </a:cubicBezTo>
                <a:cubicBezTo>
                  <a:pt x="5658546" y="4846467"/>
                  <a:pt x="5658058" y="4848808"/>
                  <a:pt x="5657083" y="4850790"/>
                </a:cubicBezTo>
                <a:cubicBezTo>
                  <a:pt x="5656108" y="4852771"/>
                  <a:pt x="5654718" y="4854408"/>
                  <a:pt x="5652912" y="4855698"/>
                </a:cubicBezTo>
                <a:cubicBezTo>
                  <a:pt x="5651107" y="4856989"/>
                  <a:pt x="5648963" y="4857961"/>
                  <a:pt x="5646480" y="4858614"/>
                </a:cubicBezTo>
                <a:cubicBezTo>
                  <a:pt x="5643998" y="4859268"/>
                  <a:pt x="5641145" y="4859595"/>
                  <a:pt x="5637920" y="4859595"/>
                </a:cubicBezTo>
                <a:cubicBezTo>
                  <a:pt x="5633938" y="4859595"/>
                  <a:pt x="5630477" y="4859123"/>
                  <a:pt x="5627537" y="4858178"/>
                </a:cubicBezTo>
                <a:cubicBezTo>
                  <a:pt x="5624597" y="4857234"/>
                  <a:pt x="5622046" y="4856197"/>
                  <a:pt x="5619882" y="4855067"/>
                </a:cubicBezTo>
                <a:cubicBezTo>
                  <a:pt x="5617719" y="4853937"/>
                  <a:pt x="5615763" y="4852790"/>
                  <a:pt x="5614015" y="4851628"/>
                </a:cubicBezTo>
                <a:cubicBezTo>
                  <a:pt x="5612267" y="4850465"/>
                  <a:pt x="5610757" y="4849884"/>
                  <a:pt x="5609485" y="4849884"/>
                </a:cubicBezTo>
                <a:cubicBezTo>
                  <a:pt x="5608586" y="4849884"/>
                  <a:pt x="5607768" y="4850142"/>
                  <a:pt x="5607030" y="4850659"/>
                </a:cubicBezTo>
                <a:cubicBezTo>
                  <a:pt x="5606292" y="4851176"/>
                  <a:pt x="5605758" y="4851822"/>
                  <a:pt x="5605426" y="4852596"/>
                </a:cubicBezTo>
                <a:cubicBezTo>
                  <a:pt x="5605095" y="4853371"/>
                  <a:pt x="5604843" y="4854193"/>
                  <a:pt x="5604670" y="4855062"/>
                </a:cubicBezTo>
                <a:cubicBezTo>
                  <a:pt x="5604496" y="4855930"/>
                  <a:pt x="5604410" y="4856921"/>
                  <a:pt x="5604410" y="4858034"/>
                </a:cubicBezTo>
                <a:cubicBezTo>
                  <a:pt x="5604410" y="4860139"/>
                  <a:pt x="5604639" y="4861881"/>
                  <a:pt x="5605098" y="4863259"/>
                </a:cubicBezTo>
                <a:cubicBezTo>
                  <a:pt x="5605556" y="4864637"/>
                  <a:pt x="5606302" y="4865793"/>
                  <a:pt x="5607334" y="4866727"/>
                </a:cubicBezTo>
                <a:cubicBezTo>
                  <a:pt x="5608366" y="4867661"/>
                  <a:pt x="5609787" y="4868627"/>
                  <a:pt x="5611597" y="4869623"/>
                </a:cubicBezTo>
                <a:cubicBezTo>
                  <a:pt x="5613408" y="4870620"/>
                  <a:pt x="5615644" y="4871566"/>
                  <a:pt x="5618308" y="4872463"/>
                </a:cubicBezTo>
                <a:cubicBezTo>
                  <a:pt x="5620972" y="4873360"/>
                  <a:pt x="5623837" y="4874082"/>
                  <a:pt x="5626904" y="4874627"/>
                </a:cubicBezTo>
                <a:cubicBezTo>
                  <a:pt x="5629970" y="4875172"/>
                  <a:pt x="5633358" y="4875445"/>
                  <a:pt x="5637066" y="4875445"/>
                </a:cubicBezTo>
                <a:cubicBezTo>
                  <a:pt x="5642826" y="4875445"/>
                  <a:pt x="5648083" y="4874716"/>
                  <a:pt x="5652838" y="4873259"/>
                </a:cubicBezTo>
                <a:cubicBezTo>
                  <a:pt x="5657592" y="4871801"/>
                  <a:pt x="5661730" y="4869648"/>
                  <a:pt x="5665252" y="4866799"/>
                </a:cubicBezTo>
                <a:cubicBezTo>
                  <a:pt x="5668774" y="4863949"/>
                  <a:pt x="5671476" y="4860505"/>
                  <a:pt x="5673358" y="4856465"/>
                </a:cubicBezTo>
                <a:cubicBezTo>
                  <a:pt x="5675241" y="4852425"/>
                  <a:pt x="5676182" y="4847865"/>
                  <a:pt x="5676182" y="4842783"/>
                </a:cubicBezTo>
                <a:cubicBezTo>
                  <a:pt x="5676182" y="4838319"/>
                  <a:pt x="5675378" y="4834459"/>
                  <a:pt x="5673771" y="4831205"/>
                </a:cubicBezTo>
                <a:cubicBezTo>
                  <a:pt x="5672163" y="4827951"/>
                  <a:pt x="5670068" y="4825189"/>
                  <a:pt x="5667484" y="4822918"/>
                </a:cubicBezTo>
                <a:cubicBezTo>
                  <a:pt x="5664899" y="4820648"/>
                  <a:pt x="5662020" y="4818737"/>
                  <a:pt x="5658844" y="4817188"/>
                </a:cubicBezTo>
                <a:cubicBezTo>
                  <a:pt x="5655669" y="4815639"/>
                  <a:pt x="5652628" y="4814296"/>
                  <a:pt x="5649721" y="4813160"/>
                </a:cubicBezTo>
                <a:cubicBezTo>
                  <a:pt x="5646814" y="4812024"/>
                  <a:pt x="5643705" y="4810786"/>
                  <a:pt x="5640393" y="4809445"/>
                </a:cubicBezTo>
                <a:cubicBezTo>
                  <a:pt x="5637081" y="4808105"/>
                  <a:pt x="5634322" y="4806700"/>
                  <a:pt x="5632117" y="4805230"/>
                </a:cubicBezTo>
                <a:cubicBezTo>
                  <a:pt x="5629912" y="4803760"/>
                  <a:pt x="5628184" y="4802088"/>
                  <a:pt x="5626934" y="4800212"/>
                </a:cubicBezTo>
                <a:cubicBezTo>
                  <a:pt x="5625684" y="4798337"/>
                  <a:pt x="5625060" y="4796000"/>
                  <a:pt x="5625060" y="4793201"/>
                </a:cubicBezTo>
                <a:cubicBezTo>
                  <a:pt x="5625060" y="4791124"/>
                  <a:pt x="5625410" y="4789265"/>
                  <a:pt x="5626110" y="4787622"/>
                </a:cubicBezTo>
                <a:cubicBezTo>
                  <a:pt x="5626809" y="4785979"/>
                  <a:pt x="5627880" y="4784530"/>
                  <a:pt x="5629322" y="4783276"/>
                </a:cubicBezTo>
                <a:cubicBezTo>
                  <a:pt x="5630764" y="4782022"/>
                  <a:pt x="5632651" y="4781034"/>
                  <a:pt x="5634983" y="4780311"/>
                </a:cubicBezTo>
                <a:cubicBezTo>
                  <a:pt x="5637314" y="4779589"/>
                  <a:pt x="5640051" y="4779227"/>
                  <a:pt x="5643193" y="4779227"/>
                </a:cubicBezTo>
                <a:cubicBezTo>
                  <a:pt x="5646332" y="4779227"/>
                  <a:pt x="5649149" y="4779610"/>
                  <a:pt x="5651643" y="4780376"/>
                </a:cubicBezTo>
                <a:cubicBezTo>
                  <a:pt x="5654137" y="4781142"/>
                  <a:pt x="5656288" y="4781978"/>
                  <a:pt x="5658095" y="4782886"/>
                </a:cubicBezTo>
                <a:cubicBezTo>
                  <a:pt x="5659903" y="4783795"/>
                  <a:pt x="5661453" y="4784695"/>
                  <a:pt x="5662746" y="4785589"/>
                </a:cubicBezTo>
                <a:cubicBezTo>
                  <a:pt x="5664040" y="4786482"/>
                  <a:pt x="5665224" y="4786929"/>
                  <a:pt x="5666298" y="4786929"/>
                </a:cubicBezTo>
                <a:cubicBezTo>
                  <a:pt x="5667299" y="4786929"/>
                  <a:pt x="5668142" y="4786664"/>
                  <a:pt x="5668826" y="4786132"/>
                </a:cubicBezTo>
                <a:cubicBezTo>
                  <a:pt x="5669511" y="4785601"/>
                  <a:pt x="5670023" y="4784938"/>
                  <a:pt x="5670364" y="4784143"/>
                </a:cubicBezTo>
                <a:cubicBezTo>
                  <a:pt x="5670704" y="4783348"/>
                  <a:pt x="5670941" y="4782532"/>
                  <a:pt x="5671073" y="4781693"/>
                </a:cubicBezTo>
                <a:cubicBezTo>
                  <a:pt x="5671205" y="4780854"/>
                  <a:pt x="5671271" y="4779958"/>
                  <a:pt x="5671271" y="4779004"/>
                </a:cubicBezTo>
                <a:cubicBezTo>
                  <a:pt x="5671271" y="4778168"/>
                  <a:pt x="5671223" y="4777347"/>
                  <a:pt x="5671128" y="4776542"/>
                </a:cubicBezTo>
                <a:cubicBezTo>
                  <a:pt x="5671032" y="4775736"/>
                  <a:pt x="5670919" y="4775070"/>
                  <a:pt x="5670788" y="4774544"/>
                </a:cubicBezTo>
                <a:cubicBezTo>
                  <a:pt x="5670656" y="4774018"/>
                  <a:pt x="5670389" y="4773438"/>
                  <a:pt x="5669986" y="4772806"/>
                </a:cubicBezTo>
                <a:cubicBezTo>
                  <a:pt x="5669583" y="4772173"/>
                  <a:pt x="5668911" y="4771497"/>
                  <a:pt x="5667969" y="4770777"/>
                </a:cubicBezTo>
                <a:cubicBezTo>
                  <a:pt x="5667027" y="4770058"/>
                  <a:pt x="5665780" y="4769288"/>
                  <a:pt x="5664226" y="4768469"/>
                </a:cubicBezTo>
                <a:cubicBezTo>
                  <a:pt x="5662673" y="4767650"/>
                  <a:pt x="5660796" y="4766879"/>
                  <a:pt x="5658595" y="4766156"/>
                </a:cubicBezTo>
                <a:cubicBezTo>
                  <a:pt x="5656394" y="4765432"/>
                  <a:pt x="5654031" y="4764863"/>
                  <a:pt x="5651507" y="4764447"/>
                </a:cubicBezTo>
                <a:cubicBezTo>
                  <a:pt x="5648982" y="4764032"/>
                  <a:pt x="5646427" y="4763824"/>
                  <a:pt x="5643842" y="4763824"/>
                </a:cubicBezTo>
                <a:close/>
                <a:moveTo>
                  <a:pt x="5534158" y="4763824"/>
                </a:moveTo>
                <a:cubicBezTo>
                  <a:pt x="5530625" y="4763824"/>
                  <a:pt x="5526991" y="4764172"/>
                  <a:pt x="5523258" y="4764869"/>
                </a:cubicBezTo>
                <a:cubicBezTo>
                  <a:pt x="5519526" y="4765566"/>
                  <a:pt x="5516134" y="4766445"/>
                  <a:pt x="5513083" y="4767506"/>
                </a:cubicBezTo>
                <a:cubicBezTo>
                  <a:pt x="5510032" y="4768567"/>
                  <a:pt x="5507239" y="4769768"/>
                  <a:pt x="5504705" y="4771107"/>
                </a:cubicBezTo>
                <a:cubicBezTo>
                  <a:pt x="5502171" y="4772446"/>
                  <a:pt x="5500343" y="4773678"/>
                  <a:pt x="5499221" y="4774802"/>
                </a:cubicBezTo>
                <a:cubicBezTo>
                  <a:pt x="5498099" y="4775926"/>
                  <a:pt x="5497397" y="4777076"/>
                  <a:pt x="5497117" y="4778252"/>
                </a:cubicBezTo>
                <a:cubicBezTo>
                  <a:pt x="5496836" y="4779428"/>
                  <a:pt x="5496695" y="4780898"/>
                  <a:pt x="5496695" y="4782662"/>
                </a:cubicBezTo>
                <a:cubicBezTo>
                  <a:pt x="5496695" y="4783816"/>
                  <a:pt x="5496762" y="4784776"/>
                  <a:pt x="5496897" y="4785540"/>
                </a:cubicBezTo>
                <a:cubicBezTo>
                  <a:pt x="5497031" y="4786305"/>
                  <a:pt x="5497328" y="4787048"/>
                  <a:pt x="5497787" y="4787772"/>
                </a:cubicBezTo>
                <a:cubicBezTo>
                  <a:pt x="5498246" y="4788495"/>
                  <a:pt x="5498834" y="4789000"/>
                  <a:pt x="5499550" y="4789288"/>
                </a:cubicBezTo>
                <a:cubicBezTo>
                  <a:pt x="5500266" y="4789576"/>
                  <a:pt x="5501007" y="4789720"/>
                  <a:pt x="5501771" y="4789720"/>
                </a:cubicBezTo>
                <a:cubicBezTo>
                  <a:pt x="5502965" y="4789720"/>
                  <a:pt x="5504484" y="4789152"/>
                  <a:pt x="5506327" y="4788015"/>
                </a:cubicBezTo>
                <a:cubicBezTo>
                  <a:pt x="5508170" y="4786878"/>
                  <a:pt x="5510368" y="4785673"/>
                  <a:pt x="5512922" y="4784398"/>
                </a:cubicBezTo>
                <a:cubicBezTo>
                  <a:pt x="5515474" y="4783123"/>
                  <a:pt x="5518426" y="4781980"/>
                  <a:pt x="5521775" y="4780968"/>
                </a:cubicBezTo>
                <a:cubicBezTo>
                  <a:pt x="5525125" y="4779956"/>
                  <a:pt x="5528843" y="4779451"/>
                  <a:pt x="5532930" y="4779451"/>
                </a:cubicBezTo>
                <a:cubicBezTo>
                  <a:pt x="5537137" y="4779451"/>
                  <a:pt x="5540674" y="4779951"/>
                  <a:pt x="5543542" y="4780953"/>
                </a:cubicBezTo>
                <a:cubicBezTo>
                  <a:pt x="5546410" y="4781955"/>
                  <a:pt x="5548702" y="4783410"/>
                  <a:pt x="5550418" y="4785319"/>
                </a:cubicBezTo>
                <a:cubicBezTo>
                  <a:pt x="5552134" y="4787229"/>
                  <a:pt x="5553395" y="4789678"/>
                  <a:pt x="5554200" y="4792667"/>
                </a:cubicBezTo>
                <a:cubicBezTo>
                  <a:pt x="5555006" y="4795657"/>
                  <a:pt x="5555408" y="4799157"/>
                  <a:pt x="5555408" y="4803168"/>
                </a:cubicBezTo>
                <a:lnTo>
                  <a:pt x="5555408" y="4809477"/>
                </a:lnTo>
                <a:lnTo>
                  <a:pt x="5541900" y="4809477"/>
                </a:lnTo>
                <a:cubicBezTo>
                  <a:pt x="5534615" y="4809477"/>
                  <a:pt x="5527950" y="4810176"/>
                  <a:pt x="5521908" y="4811575"/>
                </a:cubicBezTo>
                <a:cubicBezTo>
                  <a:pt x="5515865" y="4812974"/>
                  <a:pt x="5510626" y="4815114"/>
                  <a:pt x="5506192" y="4817996"/>
                </a:cubicBezTo>
                <a:cubicBezTo>
                  <a:pt x="5501757" y="4820877"/>
                  <a:pt x="5498322" y="4824503"/>
                  <a:pt x="5495885" y="4828871"/>
                </a:cubicBezTo>
                <a:cubicBezTo>
                  <a:pt x="5493449" y="4833239"/>
                  <a:pt x="5492230" y="4838353"/>
                  <a:pt x="5492230" y="4844212"/>
                </a:cubicBezTo>
                <a:cubicBezTo>
                  <a:pt x="5492230" y="4848996"/>
                  <a:pt x="5493056" y="4853317"/>
                  <a:pt x="5494707" y="4857175"/>
                </a:cubicBezTo>
                <a:cubicBezTo>
                  <a:pt x="5496358" y="4861032"/>
                  <a:pt x="5498723" y="4864324"/>
                  <a:pt x="5501802" y="4867050"/>
                </a:cubicBezTo>
                <a:cubicBezTo>
                  <a:pt x="5504881" y="4869776"/>
                  <a:pt x="5508609" y="4871856"/>
                  <a:pt x="5512988" y="4873292"/>
                </a:cubicBezTo>
                <a:cubicBezTo>
                  <a:pt x="5517366" y="4874727"/>
                  <a:pt x="5522268" y="4875445"/>
                  <a:pt x="5527694" y="4875445"/>
                </a:cubicBezTo>
                <a:cubicBezTo>
                  <a:pt x="5533851" y="4875445"/>
                  <a:pt x="5539754" y="4874056"/>
                  <a:pt x="5545402" y="4871278"/>
                </a:cubicBezTo>
                <a:cubicBezTo>
                  <a:pt x="5551051" y="4868500"/>
                  <a:pt x="5554862" y="4864847"/>
                  <a:pt x="5556835" y="4860318"/>
                </a:cubicBezTo>
                <a:lnTo>
                  <a:pt x="5556835" y="4869140"/>
                </a:lnTo>
                <a:cubicBezTo>
                  <a:pt x="5556835" y="4870576"/>
                  <a:pt x="5557273" y="4871665"/>
                  <a:pt x="5558150" y="4872406"/>
                </a:cubicBezTo>
                <a:cubicBezTo>
                  <a:pt x="5559028" y="4873147"/>
                  <a:pt x="5560029" y="4873634"/>
                  <a:pt x="5561154" y="4873867"/>
                </a:cubicBezTo>
                <a:cubicBezTo>
                  <a:pt x="5562279" y="4874100"/>
                  <a:pt x="5563559" y="4874217"/>
                  <a:pt x="5564993" y="4874217"/>
                </a:cubicBezTo>
                <a:cubicBezTo>
                  <a:pt x="5566556" y="4874217"/>
                  <a:pt x="5567841" y="4874097"/>
                  <a:pt x="5568847" y="4873858"/>
                </a:cubicBezTo>
                <a:cubicBezTo>
                  <a:pt x="5569853" y="4873618"/>
                  <a:pt x="5570804" y="4873121"/>
                  <a:pt x="5571700" y="4872366"/>
                </a:cubicBezTo>
                <a:cubicBezTo>
                  <a:pt x="5572596" y="4871610"/>
                  <a:pt x="5573044" y="4870535"/>
                  <a:pt x="5573044" y="4869140"/>
                </a:cubicBezTo>
                <a:lnTo>
                  <a:pt x="5573044" y="4802167"/>
                </a:lnTo>
                <a:cubicBezTo>
                  <a:pt x="5573044" y="4796347"/>
                  <a:pt x="5572385" y="4791051"/>
                  <a:pt x="5571066" y="4786280"/>
                </a:cubicBezTo>
                <a:cubicBezTo>
                  <a:pt x="5569748" y="4781508"/>
                  <a:pt x="5567514" y="4777448"/>
                  <a:pt x="5564365" y="4774099"/>
                </a:cubicBezTo>
                <a:cubicBezTo>
                  <a:pt x="5561216" y="4770750"/>
                  <a:pt x="5557152" y="4768200"/>
                  <a:pt x="5552173" y="4766449"/>
                </a:cubicBezTo>
                <a:cubicBezTo>
                  <a:pt x="5547194" y="4764699"/>
                  <a:pt x="5541189" y="4763824"/>
                  <a:pt x="5534158" y="4763824"/>
                </a:cubicBezTo>
                <a:close/>
                <a:moveTo>
                  <a:pt x="4854497" y="4763824"/>
                </a:moveTo>
                <a:cubicBezTo>
                  <a:pt x="4847287" y="4763824"/>
                  <a:pt x="4840699" y="4765114"/>
                  <a:pt x="4834732" y="4767696"/>
                </a:cubicBezTo>
                <a:cubicBezTo>
                  <a:pt x="4828764" y="4770277"/>
                  <a:pt x="4823674" y="4774002"/>
                  <a:pt x="4819460" y="4778870"/>
                </a:cubicBezTo>
                <a:cubicBezTo>
                  <a:pt x="4815245" y="4783738"/>
                  <a:pt x="4812020" y="4789622"/>
                  <a:pt x="4809784" y="4796522"/>
                </a:cubicBezTo>
                <a:cubicBezTo>
                  <a:pt x="4807548" y="4803421"/>
                  <a:pt x="4806430" y="4811180"/>
                  <a:pt x="4806430" y="4819798"/>
                </a:cubicBezTo>
                <a:cubicBezTo>
                  <a:pt x="4806430" y="4828870"/>
                  <a:pt x="4807502" y="4836829"/>
                  <a:pt x="4809646" y="4843675"/>
                </a:cubicBezTo>
                <a:cubicBezTo>
                  <a:pt x="4811791" y="4850521"/>
                  <a:pt x="4814991" y="4856324"/>
                  <a:pt x="4819247" y="4861085"/>
                </a:cubicBezTo>
                <a:cubicBezTo>
                  <a:pt x="4823503" y="4865846"/>
                  <a:pt x="4828724" y="4869429"/>
                  <a:pt x="4834910" y="4871835"/>
                </a:cubicBezTo>
                <a:cubicBezTo>
                  <a:pt x="4841097" y="4874242"/>
                  <a:pt x="4848179" y="4875445"/>
                  <a:pt x="4856158" y="4875445"/>
                </a:cubicBezTo>
                <a:cubicBezTo>
                  <a:pt x="4860968" y="4875445"/>
                  <a:pt x="4865488" y="4875061"/>
                  <a:pt x="4869720" y="4874295"/>
                </a:cubicBezTo>
                <a:cubicBezTo>
                  <a:pt x="4873951" y="4873528"/>
                  <a:pt x="4877599" y="4872686"/>
                  <a:pt x="4880665" y="4871768"/>
                </a:cubicBezTo>
                <a:cubicBezTo>
                  <a:pt x="4883732" y="4870851"/>
                  <a:pt x="4886328" y="4869878"/>
                  <a:pt x="4888455" y="4868850"/>
                </a:cubicBezTo>
                <a:cubicBezTo>
                  <a:pt x="4890582" y="4867823"/>
                  <a:pt x="4891885" y="4867070"/>
                  <a:pt x="4892362" y="4866593"/>
                </a:cubicBezTo>
                <a:cubicBezTo>
                  <a:pt x="4892839" y="4866115"/>
                  <a:pt x="4893250" y="4865590"/>
                  <a:pt x="4893594" y="4865015"/>
                </a:cubicBezTo>
                <a:cubicBezTo>
                  <a:pt x="4893938" y="4864441"/>
                  <a:pt x="4894190" y="4863862"/>
                  <a:pt x="4894350" y="4863279"/>
                </a:cubicBezTo>
                <a:cubicBezTo>
                  <a:pt x="4894510" y="4862696"/>
                  <a:pt x="4894631" y="4862137"/>
                  <a:pt x="4894712" y="4861604"/>
                </a:cubicBezTo>
                <a:cubicBezTo>
                  <a:pt x="4894794" y="4861070"/>
                  <a:pt x="4894834" y="4860511"/>
                  <a:pt x="4894834" y="4859926"/>
                </a:cubicBezTo>
                <a:cubicBezTo>
                  <a:pt x="4894834" y="4858784"/>
                  <a:pt x="4894766" y="4857759"/>
                  <a:pt x="4894630" y="4856851"/>
                </a:cubicBezTo>
                <a:cubicBezTo>
                  <a:pt x="4894494" y="4855943"/>
                  <a:pt x="4894251" y="4855108"/>
                  <a:pt x="4893900" y="4854347"/>
                </a:cubicBezTo>
                <a:cubicBezTo>
                  <a:pt x="4893548" y="4853585"/>
                  <a:pt x="4892978" y="4852967"/>
                  <a:pt x="4892189" y="4852493"/>
                </a:cubicBezTo>
                <a:cubicBezTo>
                  <a:pt x="4891399" y="4852018"/>
                  <a:pt x="4890589" y="4851781"/>
                  <a:pt x="4889757" y="4851781"/>
                </a:cubicBezTo>
                <a:cubicBezTo>
                  <a:pt x="4888721" y="4851781"/>
                  <a:pt x="4887269" y="4852221"/>
                  <a:pt x="4885401" y="4853101"/>
                </a:cubicBezTo>
                <a:cubicBezTo>
                  <a:pt x="4883534" y="4853982"/>
                  <a:pt x="4881328" y="4854895"/>
                  <a:pt x="4878784" y="4855842"/>
                </a:cubicBezTo>
                <a:cubicBezTo>
                  <a:pt x="4876241" y="4856789"/>
                  <a:pt x="4873214" y="4857651"/>
                  <a:pt x="4869702" y="4858429"/>
                </a:cubicBezTo>
                <a:cubicBezTo>
                  <a:pt x="4866191" y="4859206"/>
                  <a:pt x="4862196" y="4859595"/>
                  <a:pt x="4857718" y="4859595"/>
                </a:cubicBezTo>
                <a:cubicBezTo>
                  <a:pt x="4851514" y="4859595"/>
                  <a:pt x="4846370" y="4858723"/>
                  <a:pt x="4842285" y="4856979"/>
                </a:cubicBezTo>
                <a:cubicBezTo>
                  <a:pt x="4838201" y="4855236"/>
                  <a:pt x="4834884" y="4852735"/>
                  <a:pt x="4832334" y="4849477"/>
                </a:cubicBezTo>
                <a:cubicBezTo>
                  <a:pt x="4829785" y="4846219"/>
                  <a:pt x="4827937" y="4842225"/>
                  <a:pt x="4826791" y="4837494"/>
                </a:cubicBezTo>
                <a:cubicBezTo>
                  <a:pt x="4825644" y="4832763"/>
                  <a:pt x="4825071" y="4828149"/>
                  <a:pt x="4825071" y="4823653"/>
                </a:cubicBezTo>
                <a:lnTo>
                  <a:pt x="4890165" y="4823653"/>
                </a:lnTo>
                <a:cubicBezTo>
                  <a:pt x="4892021" y="4823653"/>
                  <a:pt x="4893896" y="4822979"/>
                  <a:pt x="4895789" y="4821632"/>
                </a:cubicBezTo>
                <a:cubicBezTo>
                  <a:pt x="4897683" y="4820285"/>
                  <a:pt x="4898629" y="4817917"/>
                  <a:pt x="4898629" y="4814528"/>
                </a:cubicBezTo>
                <a:lnTo>
                  <a:pt x="4898629" y="4811901"/>
                </a:lnTo>
                <a:cubicBezTo>
                  <a:pt x="4898629" y="4805637"/>
                  <a:pt x="4897808" y="4799603"/>
                  <a:pt x="4896166" y="4793797"/>
                </a:cubicBezTo>
                <a:cubicBezTo>
                  <a:pt x="4894524" y="4787992"/>
                  <a:pt x="4891906" y="4782867"/>
                  <a:pt x="4888313" y="4778423"/>
                </a:cubicBezTo>
                <a:cubicBezTo>
                  <a:pt x="4884720" y="4773979"/>
                  <a:pt x="4880125" y="4770435"/>
                  <a:pt x="4874526" y="4767791"/>
                </a:cubicBezTo>
                <a:cubicBezTo>
                  <a:pt x="4868928" y="4765146"/>
                  <a:pt x="4862251" y="4763824"/>
                  <a:pt x="4854497" y="4763824"/>
                </a:cubicBezTo>
                <a:close/>
                <a:moveTo>
                  <a:pt x="4680063" y="4763824"/>
                </a:moveTo>
                <a:cubicBezTo>
                  <a:pt x="4674323" y="4763824"/>
                  <a:pt x="4668569" y="4765325"/>
                  <a:pt x="4662799" y="4768328"/>
                </a:cubicBezTo>
                <a:cubicBezTo>
                  <a:pt x="4657029" y="4771331"/>
                  <a:pt x="4652547" y="4775854"/>
                  <a:pt x="4649353" y="4781899"/>
                </a:cubicBezTo>
                <a:lnTo>
                  <a:pt x="4649353" y="4770129"/>
                </a:lnTo>
                <a:cubicBezTo>
                  <a:pt x="4649353" y="4769381"/>
                  <a:pt x="4649170" y="4768643"/>
                  <a:pt x="4648805" y="4767914"/>
                </a:cubicBezTo>
                <a:cubicBezTo>
                  <a:pt x="4648440" y="4767186"/>
                  <a:pt x="4647874" y="4766599"/>
                  <a:pt x="4647106" y="4766153"/>
                </a:cubicBezTo>
                <a:cubicBezTo>
                  <a:pt x="4646338" y="4765707"/>
                  <a:pt x="4645422" y="4765412"/>
                  <a:pt x="4644360" y="4765268"/>
                </a:cubicBezTo>
                <a:cubicBezTo>
                  <a:pt x="4643297" y="4765124"/>
                  <a:pt x="4642131" y="4765052"/>
                  <a:pt x="4640863" y="4765052"/>
                </a:cubicBezTo>
                <a:cubicBezTo>
                  <a:pt x="4639555" y="4765052"/>
                  <a:pt x="4638418" y="4765120"/>
                  <a:pt x="4637451" y="4765257"/>
                </a:cubicBezTo>
                <a:cubicBezTo>
                  <a:pt x="4636485" y="4765395"/>
                  <a:pt x="4635581" y="4765673"/>
                  <a:pt x="4634738" y="4766094"/>
                </a:cubicBezTo>
                <a:cubicBezTo>
                  <a:pt x="4633896" y="4766514"/>
                  <a:pt x="4633292" y="4767089"/>
                  <a:pt x="4632926" y="4767819"/>
                </a:cubicBezTo>
                <a:cubicBezTo>
                  <a:pt x="4632559" y="4768548"/>
                  <a:pt x="4632376" y="4769318"/>
                  <a:pt x="4632376" y="4770129"/>
                </a:cubicBezTo>
                <a:lnTo>
                  <a:pt x="4632376" y="4869140"/>
                </a:lnTo>
                <a:cubicBezTo>
                  <a:pt x="4632376" y="4869972"/>
                  <a:pt x="4632563" y="4870762"/>
                  <a:pt x="4632938" y="4871508"/>
                </a:cubicBezTo>
                <a:cubicBezTo>
                  <a:pt x="4633312" y="4872255"/>
                  <a:pt x="4633936" y="4872814"/>
                  <a:pt x="4634809" y="4873187"/>
                </a:cubicBezTo>
                <a:cubicBezTo>
                  <a:pt x="4635682" y="4873560"/>
                  <a:pt x="4636572" y="4873825"/>
                  <a:pt x="4637477" y="4873982"/>
                </a:cubicBezTo>
                <a:cubicBezTo>
                  <a:pt x="4638382" y="4874138"/>
                  <a:pt x="4639584" y="4874217"/>
                  <a:pt x="4641084" y="4874217"/>
                </a:cubicBezTo>
                <a:cubicBezTo>
                  <a:pt x="4642642" y="4874217"/>
                  <a:pt x="4643898" y="4874134"/>
                  <a:pt x="4644850" y="4873969"/>
                </a:cubicBezTo>
                <a:cubicBezTo>
                  <a:pt x="4645802" y="4873804"/>
                  <a:pt x="4646674" y="4873540"/>
                  <a:pt x="4647466" y="4873177"/>
                </a:cubicBezTo>
                <a:cubicBezTo>
                  <a:pt x="4648258" y="4872813"/>
                  <a:pt x="4648880" y="4872255"/>
                  <a:pt x="4649333" y="4871502"/>
                </a:cubicBezTo>
                <a:cubicBezTo>
                  <a:pt x="4649786" y="4870749"/>
                  <a:pt x="4650012" y="4869962"/>
                  <a:pt x="4650012" y="4869140"/>
                </a:cubicBezTo>
                <a:lnTo>
                  <a:pt x="4650012" y="4798824"/>
                </a:lnTo>
                <a:cubicBezTo>
                  <a:pt x="4655013" y="4792570"/>
                  <a:pt x="4659909" y="4787740"/>
                  <a:pt x="4664701" y="4784335"/>
                </a:cubicBezTo>
                <a:cubicBezTo>
                  <a:pt x="4669492" y="4780930"/>
                  <a:pt x="4674132" y="4779227"/>
                  <a:pt x="4678620" y="4779227"/>
                </a:cubicBezTo>
                <a:cubicBezTo>
                  <a:pt x="4682157" y="4779227"/>
                  <a:pt x="4685249" y="4779898"/>
                  <a:pt x="4687896" y="4781238"/>
                </a:cubicBezTo>
                <a:cubicBezTo>
                  <a:pt x="4690543" y="4782579"/>
                  <a:pt x="4692716" y="4784475"/>
                  <a:pt x="4694415" y="4786928"/>
                </a:cubicBezTo>
                <a:cubicBezTo>
                  <a:pt x="4696115" y="4789380"/>
                  <a:pt x="4697418" y="4792438"/>
                  <a:pt x="4698324" y="4796101"/>
                </a:cubicBezTo>
                <a:cubicBezTo>
                  <a:pt x="4699230" y="4799765"/>
                  <a:pt x="4699683" y="4804522"/>
                  <a:pt x="4699683" y="4810373"/>
                </a:cubicBezTo>
                <a:lnTo>
                  <a:pt x="4699683" y="4869140"/>
                </a:lnTo>
                <a:cubicBezTo>
                  <a:pt x="4699683" y="4870020"/>
                  <a:pt x="4699904" y="4870827"/>
                  <a:pt x="4700346" y="4871562"/>
                </a:cubicBezTo>
                <a:cubicBezTo>
                  <a:pt x="4700788" y="4872296"/>
                  <a:pt x="4701396" y="4872841"/>
                  <a:pt x="4702169" y="4873196"/>
                </a:cubicBezTo>
                <a:cubicBezTo>
                  <a:pt x="4702942" y="4873551"/>
                  <a:pt x="4703797" y="4873810"/>
                  <a:pt x="4704735" y="4873973"/>
                </a:cubicBezTo>
                <a:cubicBezTo>
                  <a:pt x="4705673" y="4874136"/>
                  <a:pt x="4706928" y="4874217"/>
                  <a:pt x="4708500" y="4874217"/>
                </a:cubicBezTo>
                <a:cubicBezTo>
                  <a:pt x="4709985" y="4874217"/>
                  <a:pt x="4711203" y="4874134"/>
                  <a:pt x="4712156" y="4873969"/>
                </a:cubicBezTo>
                <a:cubicBezTo>
                  <a:pt x="4713109" y="4873804"/>
                  <a:pt x="4713981" y="4873540"/>
                  <a:pt x="4714773" y="4873177"/>
                </a:cubicBezTo>
                <a:cubicBezTo>
                  <a:pt x="4715565" y="4872813"/>
                  <a:pt x="4716187" y="4872255"/>
                  <a:pt x="4716640" y="4871502"/>
                </a:cubicBezTo>
                <a:cubicBezTo>
                  <a:pt x="4717093" y="4870749"/>
                  <a:pt x="4717320" y="4869962"/>
                  <a:pt x="4717320" y="4869140"/>
                </a:cubicBezTo>
                <a:lnTo>
                  <a:pt x="4717320" y="4809172"/>
                </a:lnTo>
                <a:cubicBezTo>
                  <a:pt x="4717320" y="4802020"/>
                  <a:pt x="4716692" y="4795858"/>
                  <a:pt x="4715437" y="4790687"/>
                </a:cubicBezTo>
                <a:cubicBezTo>
                  <a:pt x="4714182" y="4785516"/>
                  <a:pt x="4712078" y="4780923"/>
                  <a:pt x="4709126" y="4776910"/>
                </a:cubicBezTo>
                <a:cubicBezTo>
                  <a:pt x="4706174" y="4772896"/>
                  <a:pt x="4702303" y="4769711"/>
                  <a:pt x="4697515" y="4767356"/>
                </a:cubicBezTo>
                <a:cubicBezTo>
                  <a:pt x="4692726" y="4765001"/>
                  <a:pt x="4686909" y="4763824"/>
                  <a:pt x="4680063" y="4763824"/>
                </a:cubicBezTo>
                <a:close/>
                <a:moveTo>
                  <a:pt x="4559222" y="4763824"/>
                </a:moveTo>
                <a:cubicBezTo>
                  <a:pt x="4552012" y="4763824"/>
                  <a:pt x="4545424" y="4765114"/>
                  <a:pt x="4539457" y="4767696"/>
                </a:cubicBezTo>
                <a:cubicBezTo>
                  <a:pt x="4533490" y="4770277"/>
                  <a:pt x="4528399" y="4774002"/>
                  <a:pt x="4524185" y="4778870"/>
                </a:cubicBezTo>
                <a:cubicBezTo>
                  <a:pt x="4519971" y="4783738"/>
                  <a:pt x="4516745" y="4789622"/>
                  <a:pt x="4514510" y="4796522"/>
                </a:cubicBezTo>
                <a:cubicBezTo>
                  <a:pt x="4512274" y="4803421"/>
                  <a:pt x="4511156" y="4811180"/>
                  <a:pt x="4511156" y="4819798"/>
                </a:cubicBezTo>
                <a:cubicBezTo>
                  <a:pt x="4511156" y="4828870"/>
                  <a:pt x="4512228" y="4836829"/>
                  <a:pt x="4514372" y="4843675"/>
                </a:cubicBezTo>
                <a:cubicBezTo>
                  <a:pt x="4516516" y="4850521"/>
                  <a:pt x="4519716" y="4856324"/>
                  <a:pt x="4523972" y="4861085"/>
                </a:cubicBezTo>
                <a:cubicBezTo>
                  <a:pt x="4528228" y="4865846"/>
                  <a:pt x="4533449" y="4869429"/>
                  <a:pt x="4539636" y="4871835"/>
                </a:cubicBezTo>
                <a:cubicBezTo>
                  <a:pt x="4545822" y="4874242"/>
                  <a:pt x="4552904" y="4875445"/>
                  <a:pt x="4560883" y="4875445"/>
                </a:cubicBezTo>
                <a:cubicBezTo>
                  <a:pt x="4565693" y="4875445"/>
                  <a:pt x="4570214" y="4875061"/>
                  <a:pt x="4574445" y="4874295"/>
                </a:cubicBezTo>
                <a:cubicBezTo>
                  <a:pt x="4578676" y="4873528"/>
                  <a:pt x="4582325" y="4872686"/>
                  <a:pt x="4585391" y="4871768"/>
                </a:cubicBezTo>
                <a:cubicBezTo>
                  <a:pt x="4588457" y="4870851"/>
                  <a:pt x="4591053" y="4869878"/>
                  <a:pt x="4593181" y="4868850"/>
                </a:cubicBezTo>
                <a:cubicBezTo>
                  <a:pt x="4595308" y="4867823"/>
                  <a:pt x="4596610" y="4867070"/>
                  <a:pt x="4597087" y="4866593"/>
                </a:cubicBezTo>
                <a:cubicBezTo>
                  <a:pt x="4597565" y="4866115"/>
                  <a:pt x="4597975" y="4865590"/>
                  <a:pt x="4598319" y="4865015"/>
                </a:cubicBezTo>
                <a:cubicBezTo>
                  <a:pt x="4598664" y="4864441"/>
                  <a:pt x="4598916" y="4863862"/>
                  <a:pt x="4599076" y="4863279"/>
                </a:cubicBezTo>
                <a:cubicBezTo>
                  <a:pt x="4599235" y="4862696"/>
                  <a:pt x="4599356" y="4862137"/>
                  <a:pt x="4599437" y="4861604"/>
                </a:cubicBezTo>
                <a:cubicBezTo>
                  <a:pt x="4599519" y="4861070"/>
                  <a:pt x="4599560" y="4860511"/>
                  <a:pt x="4599560" y="4859926"/>
                </a:cubicBezTo>
                <a:cubicBezTo>
                  <a:pt x="4599560" y="4858784"/>
                  <a:pt x="4599491" y="4857759"/>
                  <a:pt x="4599355" y="4856851"/>
                </a:cubicBezTo>
                <a:cubicBezTo>
                  <a:pt x="4599219" y="4855943"/>
                  <a:pt x="4598976" y="4855108"/>
                  <a:pt x="4598625" y="4854347"/>
                </a:cubicBezTo>
                <a:cubicBezTo>
                  <a:pt x="4598274" y="4853585"/>
                  <a:pt x="4597703" y="4852967"/>
                  <a:pt x="4596914" y="4852493"/>
                </a:cubicBezTo>
                <a:cubicBezTo>
                  <a:pt x="4596124" y="4852018"/>
                  <a:pt x="4595314" y="4851781"/>
                  <a:pt x="4594482" y="4851781"/>
                </a:cubicBezTo>
                <a:cubicBezTo>
                  <a:pt x="4593447" y="4851781"/>
                  <a:pt x="4591995" y="4852221"/>
                  <a:pt x="4590127" y="4853101"/>
                </a:cubicBezTo>
                <a:cubicBezTo>
                  <a:pt x="4588259" y="4853982"/>
                  <a:pt x="4586053" y="4854895"/>
                  <a:pt x="4583510" y="4855842"/>
                </a:cubicBezTo>
                <a:cubicBezTo>
                  <a:pt x="4580966" y="4856789"/>
                  <a:pt x="4577939" y="4857651"/>
                  <a:pt x="4574427" y="4858429"/>
                </a:cubicBezTo>
                <a:cubicBezTo>
                  <a:pt x="4570916" y="4859206"/>
                  <a:pt x="4566921" y="4859595"/>
                  <a:pt x="4562444" y="4859595"/>
                </a:cubicBezTo>
                <a:cubicBezTo>
                  <a:pt x="4556239" y="4859595"/>
                  <a:pt x="4551095" y="4858723"/>
                  <a:pt x="4547010" y="4856979"/>
                </a:cubicBezTo>
                <a:cubicBezTo>
                  <a:pt x="4542926" y="4855236"/>
                  <a:pt x="4539609" y="4852735"/>
                  <a:pt x="4537060" y="4849477"/>
                </a:cubicBezTo>
                <a:cubicBezTo>
                  <a:pt x="4534510" y="4846219"/>
                  <a:pt x="4532662" y="4842225"/>
                  <a:pt x="4531516" y="4837494"/>
                </a:cubicBezTo>
                <a:cubicBezTo>
                  <a:pt x="4530370" y="4832763"/>
                  <a:pt x="4529796" y="4828149"/>
                  <a:pt x="4529796" y="4823653"/>
                </a:cubicBezTo>
                <a:lnTo>
                  <a:pt x="4594891" y="4823653"/>
                </a:lnTo>
                <a:cubicBezTo>
                  <a:pt x="4596746" y="4823653"/>
                  <a:pt x="4598621" y="4822979"/>
                  <a:pt x="4600514" y="4821632"/>
                </a:cubicBezTo>
                <a:cubicBezTo>
                  <a:pt x="4602408" y="4820285"/>
                  <a:pt x="4603355" y="4817917"/>
                  <a:pt x="4603355" y="4814528"/>
                </a:cubicBezTo>
                <a:lnTo>
                  <a:pt x="4603355" y="4811901"/>
                </a:lnTo>
                <a:cubicBezTo>
                  <a:pt x="4603355" y="4805637"/>
                  <a:pt x="4602533" y="4799603"/>
                  <a:pt x="4600891" y="4793797"/>
                </a:cubicBezTo>
                <a:cubicBezTo>
                  <a:pt x="4599249" y="4787992"/>
                  <a:pt x="4596631" y="4782867"/>
                  <a:pt x="4593038" y="4778423"/>
                </a:cubicBezTo>
                <a:cubicBezTo>
                  <a:pt x="4589446" y="4773979"/>
                  <a:pt x="4584850" y="4770435"/>
                  <a:pt x="4579251" y="4767791"/>
                </a:cubicBezTo>
                <a:cubicBezTo>
                  <a:pt x="4573653" y="4765146"/>
                  <a:pt x="4566977" y="4763824"/>
                  <a:pt x="4559222" y="4763824"/>
                </a:cubicBezTo>
                <a:close/>
                <a:moveTo>
                  <a:pt x="4462742" y="4763824"/>
                </a:moveTo>
                <a:cubicBezTo>
                  <a:pt x="4456674" y="4763824"/>
                  <a:pt x="4451345" y="4764686"/>
                  <a:pt x="4446757" y="4766409"/>
                </a:cubicBezTo>
                <a:cubicBezTo>
                  <a:pt x="4442169" y="4768133"/>
                  <a:pt x="4438403" y="4770407"/>
                  <a:pt x="4435460" y="4773230"/>
                </a:cubicBezTo>
                <a:cubicBezTo>
                  <a:pt x="4432517" y="4776054"/>
                  <a:pt x="4430332" y="4779265"/>
                  <a:pt x="4428907" y="4782865"/>
                </a:cubicBezTo>
                <a:cubicBezTo>
                  <a:pt x="4427483" y="4786464"/>
                  <a:pt x="4426770" y="4790128"/>
                  <a:pt x="4426770" y="4793857"/>
                </a:cubicBezTo>
                <a:cubicBezTo>
                  <a:pt x="4426770" y="4798522"/>
                  <a:pt x="4427570" y="4802533"/>
                  <a:pt x="4429169" y="4805891"/>
                </a:cubicBezTo>
                <a:cubicBezTo>
                  <a:pt x="4430768" y="4809249"/>
                  <a:pt x="4432833" y="4812096"/>
                  <a:pt x="4435364" y="4814432"/>
                </a:cubicBezTo>
                <a:cubicBezTo>
                  <a:pt x="4437895" y="4816768"/>
                  <a:pt x="4440728" y="4818729"/>
                  <a:pt x="4443864" y="4820316"/>
                </a:cubicBezTo>
                <a:cubicBezTo>
                  <a:pt x="4447000" y="4821903"/>
                  <a:pt x="4450184" y="4823347"/>
                  <a:pt x="4453416" y="4824648"/>
                </a:cubicBezTo>
                <a:cubicBezTo>
                  <a:pt x="4456649" y="4825948"/>
                  <a:pt x="4459736" y="4827183"/>
                  <a:pt x="4462678" y="4828353"/>
                </a:cubicBezTo>
                <a:cubicBezTo>
                  <a:pt x="4465620" y="4829523"/>
                  <a:pt x="4468194" y="4830836"/>
                  <a:pt x="4470398" y="4832295"/>
                </a:cubicBezTo>
                <a:cubicBezTo>
                  <a:pt x="4472603" y="4833753"/>
                  <a:pt x="4474328" y="4835386"/>
                  <a:pt x="4475576" y="4837194"/>
                </a:cubicBezTo>
                <a:cubicBezTo>
                  <a:pt x="4476823" y="4839002"/>
                  <a:pt x="4477446" y="4841193"/>
                  <a:pt x="4477446" y="4843769"/>
                </a:cubicBezTo>
                <a:cubicBezTo>
                  <a:pt x="4477446" y="4846467"/>
                  <a:pt x="4476959" y="4848808"/>
                  <a:pt x="4475984" y="4850790"/>
                </a:cubicBezTo>
                <a:cubicBezTo>
                  <a:pt x="4475009" y="4852771"/>
                  <a:pt x="4473618" y="4854408"/>
                  <a:pt x="4471813" y="4855698"/>
                </a:cubicBezTo>
                <a:cubicBezTo>
                  <a:pt x="4470007" y="4856989"/>
                  <a:pt x="4467863" y="4857961"/>
                  <a:pt x="4465381" y="4858614"/>
                </a:cubicBezTo>
                <a:cubicBezTo>
                  <a:pt x="4462898" y="4859268"/>
                  <a:pt x="4460045" y="4859595"/>
                  <a:pt x="4456821" y="4859595"/>
                </a:cubicBezTo>
                <a:cubicBezTo>
                  <a:pt x="4452838" y="4859595"/>
                  <a:pt x="4449377" y="4859123"/>
                  <a:pt x="4446437" y="4858178"/>
                </a:cubicBezTo>
                <a:cubicBezTo>
                  <a:pt x="4443497" y="4857234"/>
                  <a:pt x="4440946" y="4856197"/>
                  <a:pt x="4438782" y="4855067"/>
                </a:cubicBezTo>
                <a:cubicBezTo>
                  <a:pt x="4436619" y="4853937"/>
                  <a:pt x="4434664" y="4852790"/>
                  <a:pt x="4432915" y="4851628"/>
                </a:cubicBezTo>
                <a:cubicBezTo>
                  <a:pt x="4431167" y="4850465"/>
                  <a:pt x="4429657" y="4849884"/>
                  <a:pt x="4428385" y="4849884"/>
                </a:cubicBezTo>
                <a:cubicBezTo>
                  <a:pt x="4427486" y="4849884"/>
                  <a:pt x="4426668" y="4850142"/>
                  <a:pt x="4425930" y="4850659"/>
                </a:cubicBezTo>
                <a:cubicBezTo>
                  <a:pt x="4425193" y="4851176"/>
                  <a:pt x="4424658" y="4851822"/>
                  <a:pt x="4424327" y="4852596"/>
                </a:cubicBezTo>
                <a:cubicBezTo>
                  <a:pt x="4423995" y="4853371"/>
                  <a:pt x="4423743" y="4854193"/>
                  <a:pt x="4423570" y="4855062"/>
                </a:cubicBezTo>
                <a:cubicBezTo>
                  <a:pt x="4423396" y="4855930"/>
                  <a:pt x="4423310" y="4856921"/>
                  <a:pt x="4423310" y="4858034"/>
                </a:cubicBezTo>
                <a:cubicBezTo>
                  <a:pt x="4423310" y="4860139"/>
                  <a:pt x="4423539" y="4861881"/>
                  <a:pt x="4423998" y="4863259"/>
                </a:cubicBezTo>
                <a:cubicBezTo>
                  <a:pt x="4424457" y="4864637"/>
                  <a:pt x="4425202" y="4865793"/>
                  <a:pt x="4426234" y="4866727"/>
                </a:cubicBezTo>
                <a:cubicBezTo>
                  <a:pt x="4427266" y="4867661"/>
                  <a:pt x="4428687" y="4868627"/>
                  <a:pt x="4430497" y="4869623"/>
                </a:cubicBezTo>
                <a:cubicBezTo>
                  <a:pt x="4432308" y="4870620"/>
                  <a:pt x="4434545" y="4871566"/>
                  <a:pt x="4437208" y="4872463"/>
                </a:cubicBezTo>
                <a:cubicBezTo>
                  <a:pt x="4439872" y="4873360"/>
                  <a:pt x="4442737" y="4874082"/>
                  <a:pt x="4445804" y="4874627"/>
                </a:cubicBezTo>
                <a:cubicBezTo>
                  <a:pt x="4448871" y="4875172"/>
                  <a:pt x="4452258" y="4875445"/>
                  <a:pt x="4455966" y="4875445"/>
                </a:cubicBezTo>
                <a:cubicBezTo>
                  <a:pt x="4461726" y="4875445"/>
                  <a:pt x="4466983" y="4874716"/>
                  <a:pt x="4471738" y="4873259"/>
                </a:cubicBezTo>
                <a:cubicBezTo>
                  <a:pt x="4476492" y="4871801"/>
                  <a:pt x="4480630" y="4869648"/>
                  <a:pt x="4484152" y="4866799"/>
                </a:cubicBezTo>
                <a:cubicBezTo>
                  <a:pt x="4487674" y="4863949"/>
                  <a:pt x="4490376" y="4860505"/>
                  <a:pt x="4492259" y="4856465"/>
                </a:cubicBezTo>
                <a:cubicBezTo>
                  <a:pt x="4494141" y="4852425"/>
                  <a:pt x="4495082" y="4847865"/>
                  <a:pt x="4495082" y="4842783"/>
                </a:cubicBezTo>
                <a:cubicBezTo>
                  <a:pt x="4495082" y="4838319"/>
                  <a:pt x="4494278" y="4834459"/>
                  <a:pt x="4492671" y="4831205"/>
                </a:cubicBezTo>
                <a:cubicBezTo>
                  <a:pt x="4491064" y="4827951"/>
                  <a:pt x="4488968" y="4825189"/>
                  <a:pt x="4486384" y="4822918"/>
                </a:cubicBezTo>
                <a:cubicBezTo>
                  <a:pt x="4483799" y="4820648"/>
                  <a:pt x="4480920" y="4818737"/>
                  <a:pt x="4477744" y="4817188"/>
                </a:cubicBezTo>
                <a:cubicBezTo>
                  <a:pt x="4474569" y="4815639"/>
                  <a:pt x="4471528" y="4814296"/>
                  <a:pt x="4468621" y="4813160"/>
                </a:cubicBezTo>
                <a:cubicBezTo>
                  <a:pt x="4465714" y="4812024"/>
                  <a:pt x="4462605" y="4810786"/>
                  <a:pt x="4459293" y="4809445"/>
                </a:cubicBezTo>
                <a:cubicBezTo>
                  <a:pt x="4455981" y="4808105"/>
                  <a:pt x="4453222" y="4806700"/>
                  <a:pt x="4451017" y="4805230"/>
                </a:cubicBezTo>
                <a:cubicBezTo>
                  <a:pt x="4448812" y="4803760"/>
                  <a:pt x="4447085" y="4802088"/>
                  <a:pt x="4445835" y="4800212"/>
                </a:cubicBezTo>
                <a:cubicBezTo>
                  <a:pt x="4444585" y="4798337"/>
                  <a:pt x="4443960" y="4796000"/>
                  <a:pt x="4443960" y="4793201"/>
                </a:cubicBezTo>
                <a:cubicBezTo>
                  <a:pt x="4443960" y="4791124"/>
                  <a:pt x="4444310" y="4789265"/>
                  <a:pt x="4445010" y="4787622"/>
                </a:cubicBezTo>
                <a:cubicBezTo>
                  <a:pt x="4445710" y="4785979"/>
                  <a:pt x="4446781" y="4784530"/>
                  <a:pt x="4448222" y="4783276"/>
                </a:cubicBezTo>
                <a:cubicBezTo>
                  <a:pt x="4449664" y="4782022"/>
                  <a:pt x="4451551" y="4781034"/>
                  <a:pt x="4453883" y="4780311"/>
                </a:cubicBezTo>
                <a:cubicBezTo>
                  <a:pt x="4456214" y="4779589"/>
                  <a:pt x="4458951" y="4779227"/>
                  <a:pt x="4462093" y="4779227"/>
                </a:cubicBezTo>
                <a:cubicBezTo>
                  <a:pt x="4465232" y="4779227"/>
                  <a:pt x="4468049" y="4779610"/>
                  <a:pt x="4470543" y="4780376"/>
                </a:cubicBezTo>
                <a:cubicBezTo>
                  <a:pt x="4473037" y="4781142"/>
                  <a:pt x="4475188" y="4781978"/>
                  <a:pt x="4476995" y="4782886"/>
                </a:cubicBezTo>
                <a:cubicBezTo>
                  <a:pt x="4478803" y="4783795"/>
                  <a:pt x="4480353" y="4784695"/>
                  <a:pt x="4481647" y="4785589"/>
                </a:cubicBezTo>
                <a:cubicBezTo>
                  <a:pt x="4482940" y="4786482"/>
                  <a:pt x="4484124" y="4786929"/>
                  <a:pt x="4485199" y="4786929"/>
                </a:cubicBezTo>
                <a:cubicBezTo>
                  <a:pt x="4486200" y="4786929"/>
                  <a:pt x="4487042" y="4786664"/>
                  <a:pt x="4487727" y="4786132"/>
                </a:cubicBezTo>
                <a:cubicBezTo>
                  <a:pt x="4488411" y="4785601"/>
                  <a:pt x="4488923" y="4784938"/>
                  <a:pt x="4489264" y="4784143"/>
                </a:cubicBezTo>
                <a:cubicBezTo>
                  <a:pt x="4489605" y="4783348"/>
                  <a:pt x="4489841" y="4782532"/>
                  <a:pt x="4489973" y="4781693"/>
                </a:cubicBezTo>
                <a:cubicBezTo>
                  <a:pt x="4490105" y="4780854"/>
                  <a:pt x="4490171" y="4779958"/>
                  <a:pt x="4490171" y="4779004"/>
                </a:cubicBezTo>
                <a:cubicBezTo>
                  <a:pt x="4490171" y="4778168"/>
                  <a:pt x="4490123" y="4777347"/>
                  <a:pt x="4490028" y="4776542"/>
                </a:cubicBezTo>
                <a:cubicBezTo>
                  <a:pt x="4489933" y="4775736"/>
                  <a:pt x="4489819" y="4775070"/>
                  <a:pt x="4489688" y="4774544"/>
                </a:cubicBezTo>
                <a:cubicBezTo>
                  <a:pt x="4489556" y="4774018"/>
                  <a:pt x="4489289" y="4773438"/>
                  <a:pt x="4488886" y="4772806"/>
                </a:cubicBezTo>
                <a:cubicBezTo>
                  <a:pt x="4488483" y="4772173"/>
                  <a:pt x="4487811" y="4771497"/>
                  <a:pt x="4486869" y="4770777"/>
                </a:cubicBezTo>
                <a:cubicBezTo>
                  <a:pt x="4485927" y="4770058"/>
                  <a:pt x="4484680" y="4769288"/>
                  <a:pt x="4483127" y="4768469"/>
                </a:cubicBezTo>
                <a:cubicBezTo>
                  <a:pt x="4481573" y="4767650"/>
                  <a:pt x="4479696" y="4766879"/>
                  <a:pt x="4477495" y="4766156"/>
                </a:cubicBezTo>
                <a:cubicBezTo>
                  <a:pt x="4475294" y="4765432"/>
                  <a:pt x="4472931" y="4764863"/>
                  <a:pt x="4470407" y="4764447"/>
                </a:cubicBezTo>
                <a:cubicBezTo>
                  <a:pt x="4467883" y="4764032"/>
                  <a:pt x="4465328" y="4763824"/>
                  <a:pt x="4462742" y="4763824"/>
                </a:cubicBezTo>
                <a:close/>
                <a:moveTo>
                  <a:pt x="4359197" y="4763824"/>
                </a:moveTo>
                <a:cubicBezTo>
                  <a:pt x="4351987" y="4763824"/>
                  <a:pt x="4345399" y="4765114"/>
                  <a:pt x="4339432" y="4767696"/>
                </a:cubicBezTo>
                <a:cubicBezTo>
                  <a:pt x="4333465" y="4770277"/>
                  <a:pt x="4328374" y="4774002"/>
                  <a:pt x="4324160" y="4778870"/>
                </a:cubicBezTo>
                <a:cubicBezTo>
                  <a:pt x="4319946" y="4783738"/>
                  <a:pt x="4316720" y="4789622"/>
                  <a:pt x="4314484" y="4796522"/>
                </a:cubicBezTo>
                <a:cubicBezTo>
                  <a:pt x="4312249" y="4803421"/>
                  <a:pt x="4311131" y="4811180"/>
                  <a:pt x="4311131" y="4819798"/>
                </a:cubicBezTo>
                <a:cubicBezTo>
                  <a:pt x="4311131" y="4828870"/>
                  <a:pt x="4312203" y="4836829"/>
                  <a:pt x="4314347" y="4843675"/>
                </a:cubicBezTo>
                <a:cubicBezTo>
                  <a:pt x="4316491" y="4850521"/>
                  <a:pt x="4319691" y="4856324"/>
                  <a:pt x="4323947" y="4861085"/>
                </a:cubicBezTo>
                <a:cubicBezTo>
                  <a:pt x="4328203" y="4865846"/>
                  <a:pt x="4333424" y="4869429"/>
                  <a:pt x="4339611" y="4871835"/>
                </a:cubicBezTo>
                <a:cubicBezTo>
                  <a:pt x="4345797" y="4874242"/>
                  <a:pt x="4352879" y="4875445"/>
                  <a:pt x="4360858" y="4875445"/>
                </a:cubicBezTo>
                <a:cubicBezTo>
                  <a:pt x="4365668" y="4875445"/>
                  <a:pt x="4370189" y="4875061"/>
                  <a:pt x="4374420" y="4874295"/>
                </a:cubicBezTo>
                <a:cubicBezTo>
                  <a:pt x="4378651" y="4873528"/>
                  <a:pt x="4382300" y="4872686"/>
                  <a:pt x="4385366" y="4871768"/>
                </a:cubicBezTo>
                <a:cubicBezTo>
                  <a:pt x="4388432" y="4870851"/>
                  <a:pt x="4391028" y="4869878"/>
                  <a:pt x="4393156" y="4868850"/>
                </a:cubicBezTo>
                <a:cubicBezTo>
                  <a:pt x="4395283" y="4867823"/>
                  <a:pt x="4396585" y="4867070"/>
                  <a:pt x="4397062" y="4866593"/>
                </a:cubicBezTo>
                <a:cubicBezTo>
                  <a:pt x="4397540" y="4866115"/>
                  <a:pt x="4397950" y="4865590"/>
                  <a:pt x="4398294" y="4865015"/>
                </a:cubicBezTo>
                <a:cubicBezTo>
                  <a:pt x="4398639" y="4864441"/>
                  <a:pt x="4398891" y="4863862"/>
                  <a:pt x="4399051" y="4863279"/>
                </a:cubicBezTo>
                <a:cubicBezTo>
                  <a:pt x="4399210" y="4862696"/>
                  <a:pt x="4399331" y="4862137"/>
                  <a:pt x="4399412" y="4861604"/>
                </a:cubicBezTo>
                <a:cubicBezTo>
                  <a:pt x="4399494" y="4861070"/>
                  <a:pt x="4399535" y="4860511"/>
                  <a:pt x="4399535" y="4859926"/>
                </a:cubicBezTo>
                <a:cubicBezTo>
                  <a:pt x="4399535" y="4858784"/>
                  <a:pt x="4399467" y="4857759"/>
                  <a:pt x="4399330" y="4856851"/>
                </a:cubicBezTo>
                <a:cubicBezTo>
                  <a:pt x="4399194" y="4855943"/>
                  <a:pt x="4398951" y="4855108"/>
                  <a:pt x="4398600" y="4854347"/>
                </a:cubicBezTo>
                <a:cubicBezTo>
                  <a:pt x="4398249" y="4853585"/>
                  <a:pt x="4397678" y="4852967"/>
                  <a:pt x="4396889" y="4852493"/>
                </a:cubicBezTo>
                <a:cubicBezTo>
                  <a:pt x="4396099" y="4852018"/>
                  <a:pt x="4395289" y="4851781"/>
                  <a:pt x="4394458" y="4851781"/>
                </a:cubicBezTo>
                <a:cubicBezTo>
                  <a:pt x="4393422" y="4851781"/>
                  <a:pt x="4391970" y="4852221"/>
                  <a:pt x="4390102" y="4853101"/>
                </a:cubicBezTo>
                <a:cubicBezTo>
                  <a:pt x="4388234" y="4853982"/>
                  <a:pt x="4386028" y="4854895"/>
                  <a:pt x="4383485" y="4855842"/>
                </a:cubicBezTo>
                <a:cubicBezTo>
                  <a:pt x="4380941" y="4856789"/>
                  <a:pt x="4377914" y="4857651"/>
                  <a:pt x="4374402" y="4858429"/>
                </a:cubicBezTo>
                <a:cubicBezTo>
                  <a:pt x="4370891" y="4859206"/>
                  <a:pt x="4366896" y="4859595"/>
                  <a:pt x="4362419" y="4859595"/>
                </a:cubicBezTo>
                <a:cubicBezTo>
                  <a:pt x="4356215" y="4859595"/>
                  <a:pt x="4351070" y="4858723"/>
                  <a:pt x="4346985" y="4856979"/>
                </a:cubicBezTo>
                <a:cubicBezTo>
                  <a:pt x="4342901" y="4855236"/>
                  <a:pt x="4339584" y="4852735"/>
                  <a:pt x="4337035" y="4849477"/>
                </a:cubicBezTo>
                <a:cubicBezTo>
                  <a:pt x="4334485" y="4846219"/>
                  <a:pt x="4332637" y="4842225"/>
                  <a:pt x="4331491" y="4837494"/>
                </a:cubicBezTo>
                <a:cubicBezTo>
                  <a:pt x="4330345" y="4832763"/>
                  <a:pt x="4329771" y="4828149"/>
                  <a:pt x="4329771" y="4823653"/>
                </a:cubicBezTo>
                <a:lnTo>
                  <a:pt x="4394866" y="4823653"/>
                </a:lnTo>
                <a:cubicBezTo>
                  <a:pt x="4396721" y="4823653"/>
                  <a:pt x="4398596" y="4822979"/>
                  <a:pt x="4400489" y="4821632"/>
                </a:cubicBezTo>
                <a:cubicBezTo>
                  <a:pt x="4402383" y="4820285"/>
                  <a:pt x="4403330" y="4817917"/>
                  <a:pt x="4403330" y="4814528"/>
                </a:cubicBezTo>
                <a:lnTo>
                  <a:pt x="4403330" y="4811901"/>
                </a:lnTo>
                <a:cubicBezTo>
                  <a:pt x="4403330" y="4805637"/>
                  <a:pt x="4402508" y="4799603"/>
                  <a:pt x="4400866" y="4793797"/>
                </a:cubicBezTo>
                <a:cubicBezTo>
                  <a:pt x="4399224" y="4787992"/>
                  <a:pt x="4396606" y="4782867"/>
                  <a:pt x="4393013" y="4778423"/>
                </a:cubicBezTo>
                <a:cubicBezTo>
                  <a:pt x="4389421" y="4773979"/>
                  <a:pt x="4384825" y="4770435"/>
                  <a:pt x="4379226" y="4767791"/>
                </a:cubicBezTo>
                <a:cubicBezTo>
                  <a:pt x="4373628" y="4765146"/>
                  <a:pt x="4366952" y="4763824"/>
                  <a:pt x="4359197" y="4763824"/>
                </a:cubicBezTo>
                <a:close/>
                <a:moveTo>
                  <a:pt x="4274501" y="4763824"/>
                </a:moveTo>
                <a:cubicBezTo>
                  <a:pt x="4272132" y="4763824"/>
                  <a:pt x="4269813" y="4764103"/>
                  <a:pt x="4267544" y="4764661"/>
                </a:cubicBezTo>
                <a:cubicBezTo>
                  <a:pt x="4265276" y="4765219"/>
                  <a:pt x="4262948" y="4766276"/>
                  <a:pt x="4260561" y="4767832"/>
                </a:cubicBezTo>
                <a:cubicBezTo>
                  <a:pt x="4258174" y="4769389"/>
                  <a:pt x="4255722" y="4771504"/>
                  <a:pt x="4253205" y="4774179"/>
                </a:cubicBezTo>
                <a:cubicBezTo>
                  <a:pt x="4250689" y="4776854"/>
                  <a:pt x="4249388" y="4779974"/>
                  <a:pt x="4249303" y="4783541"/>
                </a:cubicBezTo>
                <a:lnTo>
                  <a:pt x="4249303" y="4770129"/>
                </a:lnTo>
                <a:cubicBezTo>
                  <a:pt x="4249303" y="4769381"/>
                  <a:pt x="4249121" y="4768643"/>
                  <a:pt x="4248755" y="4767914"/>
                </a:cubicBezTo>
                <a:cubicBezTo>
                  <a:pt x="4248390" y="4767186"/>
                  <a:pt x="4247824" y="4766599"/>
                  <a:pt x="4247056" y="4766153"/>
                </a:cubicBezTo>
                <a:cubicBezTo>
                  <a:pt x="4246288" y="4765707"/>
                  <a:pt x="4245372" y="4765412"/>
                  <a:pt x="4244310" y="4765268"/>
                </a:cubicBezTo>
                <a:cubicBezTo>
                  <a:pt x="4243247" y="4765124"/>
                  <a:pt x="4242081" y="4765052"/>
                  <a:pt x="4240813" y="4765052"/>
                </a:cubicBezTo>
                <a:cubicBezTo>
                  <a:pt x="4239505" y="4765052"/>
                  <a:pt x="4238368" y="4765120"/>
                  <a:pt x="4237401" y="4765257"/>
                </a:cubicBezTo>
                <a:cubicBezTo>
                  <a:pt x="4236435" y="4765395"/>
                  <a:pt x="4235531" y="4765673"/>
                  <a:pt x="4234688" y="4766094"/>
                </a:cubicBezTo>
                <a:cubicBezTo>
                  <a:pt x="4233846" y="4766514"/>
                  <a:pt x="4233242" y="4767089"/>
                  <a:pt x="4232876" y="4767819"/>
                </a:cubicBezTo>
                <a:cubicBezTo>
                  <a:pt x="4232509" y="4768548"/>
                  <a:pt x="4232326" y="4769318"/>
                  <a:pt x="4232326" y="4770129"/>
                </a:cubicBezTo>
                <a:lnTo>
                  <a:pt x="4232326" y="4869140"/>
                </a:lnTo>
                <a:cubicBezTo>
                  <a:pt x="4232326" y="4869972"/>
                  <a:pt x="4232513" y="4870762"/>
                  <a:pt x="4232888" y="4871508"/>
                </a:cubicBezTo>
                <a:cubicBezTo>
                  <a:pt x="4233262" y="4872255"/>
                  <a:pt x="4233886" y="4872814"/>
                  <a:pt x="4234759" y="4873187"/>
                </a:cubicBezTo>
                <a:cubicBezTo>
                  <a:pt x="4235632" y="4873560"/>
                  <a:pt x="4236522" y="4873825"/>
                  <a:pt x="4237427" y="4873982"/>
                </a:cubicBezTo>
                <a:cubicBezTo>
                  <a:pt x="4238332" y="4874138"/>
                  <a:pt x="4239534" y="4874217"/>
                  <a:pt x="4241034" y="4874217"/>
                </a:cubicBezTo>
                <a:cubicBezTo>
                  <a:pt x="4242592" y="4874217"/>
                  <a:pt x="4243848" y="4874134"/>
                  <a:pt x="4244800" y="4873969"/>
                </a:cubicBezTo>
                <a:cubicBezTo>
                  <a:pt x="4245752" y="4873804"/>
                  <a:pt x="4246624" y="4873540"/>
                  <a:pt x="4247416" y="4873177"/>
                </a:cubicBezTo>
                <a:cubicBezTo>
                  <a:pt x="4248208" y="4872813"/>
                  <a:pt x="4248830" y="4872255"/>
                  <a:pt x="4249283" y="4871502"/>
                </a:cubicBezTo>
                <a:cubicBezTo>
                  <a:pt x="4249736" y="4870749"/>
                  <a:pt x="4249962" y="4869962"/>
                  <a:pt x="4249962" y="4869140"/>
                </a:cubicBezTo>
                <a:lnTo>
                  <a:pt x="4249962" y="4802781"/>
                </a:lnTo>
                <a:cubicBezTo>
                  <a:pt x="4252418" y="4798834"/>
                  <a:pt x="4254785" y="4795340"/>
                  <a:pt x="4257063" y="4792298"/>
                </a:cubicBezTo>
                <a:cubicBezTo>
                  <a:pt x="4259342" y="4789257"/>
                  <a:pt x="4261432" y="4786885"/>
                  <a:pt x="4263333" y="4785183"/>
                </a:cubicBezTo>
                <a:cubicBezTo>
                  <a:pt x="4265235" y="4783480"/>
                  <a:pt x="4267003" y="4782266"/>
                  <a:pt x="4268638" y="4781542"/>
                </a:cubicBezTo>
                <a:cubicBezTo>
                  <a:pt x="4270273" y="4780817"/>
                  <a:pt x="4271900" y="4780455"/>
                  <a:pt x="4273520" y="4780455"/>
                </a:cubicBezTo>
                <a:cubicBezTo>
                  <a:pt x="4274944" y="4780455"/>
                  <a:pt x="4276282" y="4780603"/>
                  <a:pt x="4277534" y="4780900"/>
                </a:cubicBezTo>
                <a:cubicBezTo>
                  <a:pt x="4278787" y="4781196"/>
                  <a:pt x="4280088" y="4781543"/>
                  <a:pt x="4281438" y="4781939"/>
                </a:cubicBezTo>
                <a:cubicBezTo>
                  <a:pt x="4282788" y="4782336"/>
                  <a:pt x="4283865" y="4782698"/>
                  <a:pt x="4284669" y="4783027"/>
                </a:cubicBezTo>
                <a:cubicBezTo>
                  <a:pt x="4285474" y="4783355"/>
                  <a:pt x="4286348" y="4783520"/>
                  <a:pt x="4287291" y="4783520"/>
                </a:cubicBezTo>
                <a:cubicBezTo>
                  <a:pt x="4288411" y="4783520"/>
                  <a:pt x="4289261" y="4783228"/>
                  <a:pt x="4289842" y="4782644"/>
                </a:cubicBezTo>
                <a:cubicBezTo>
                  <a:pt x="4290422" y="4782060"/>
                  <a:pt x="4290850" y="4781411"/>
                  <a:pt x="4291126" y="4780696"/>
                </a:cubicBezTo>
                <a:cubicBezTo>
                  <a:pt x="4291402" y="4779981"/>
                  <a:pt x="4291586" y="4779129"/>
                  <a:pt x="4291680" y="4778139"/>
                </a:cubicBezTo>
                <a:cubicBezTo>
                  <a:pt x="4291773" y="4777150"/>
                  <a:pt x="4291820" y="4776154"/>
                  <a:pt x="4291820" y="4775153"/>
                </a:cubicBezTo>
                <a:cubicBezTo>
                  <a:pt x="4291820" y="4774452"/>
                  <a:pt x="4291794" y="4773600"/>
                  <a:pt x="4291741" y="4772596"/>
                </a:cubicBezTo>
                <a:cubicBezTo>
                  <a:pt x="4291688" y="4771593"/>
                  <a:pt x="4291585" y="4770810"/>
                  <a:pt x="4291432" y="4770248"/>
                </a:cubicBezTo>
                <a:cubicBezTo>
                  <a:pt x="4291279" y="4769686"/>
                  <a:pt x="4291067" y="4769166"/>
                  <a:pt x="4290796" y="4768688"/>
                </a:cubicBezTo>
                <a:cubicBezTo>
                  <a:pt x="4290524" y="4768210"/>
                  <a:pt x="4290065" y="4767728"/>
                  <a:pt x="4289419" y="4767242"/>
                </a:cubicBezTo>
                <a:cubicBezTo>
                  <a:pt x="4288772" y="4766756"/>
                  <a:pt x="4287817" y="4766288"/>
                  <a:pt x="4286554" y="4765839"/>
                </a:cubicBezTo>
                <a:cubicBezTo>
                  <a:pt x="4285291" y="4765390"/>
                  <a:pt x="4283878" y="4765004"/>
                  <a:pt x="4282317" y="4764684"/>
                </a:cubicBezTo>
                <a:cubicBezTo>
                  <a:pt x="4280755" y="4764363"/>
                  <a:pt x="4279264" y="4764139"/>
                  <a:pt x="4277843" y="4764013"/>
                </a:cubicBezTo>
                <a:cubicBezTo>
                  <a:pt x="4276422" y="4763887"/>
                  <a:pt x="4275308" y="4763824"/>
                  <a:pt x="4274501" y="4763824"/>
                </a:cubicBezTo>
                <a:close/>
                <a:moveTo>
                  <a:pt x="4128816" y="4743844"/>
                </a:moveTo>
                <a:lnTo>
                  <a:pt x="4146595" y="4743844"/>
                </a:lnTo>
                <a:cubicBezTo>
                  <a:pt x="4149717" y="4743844"/>
                  <a:pt x="4153094" y="4744108"/>
                  <a:pt x="4156726" y="4744637"/>
                </a:cubicBezTo>
                <a:cubicBezTo>
                  <a:pt x="4160358" y="4745166"/>
                  <a:pt x="4163744" y="4746374"/>
                  <a:pt x="4166886" y="4748261"/>
                </a:cubicBezTo>
                <a:cubicBezTo>
                  <a:pt x="4170028" y="4750148"/>
                  <a:pt x="4172709" y="4753062"/>
                  <a:pt x="4174931" y="4757003"/>
                </a:cubicBezTo>
                <a:cubicBezTo>
                  <a:pt x="4177153" y="4760945"/>
                  <a:pt x="4178264" y="4765772"/>
                  <a:pt x="4178264" y="4771487"/>
                </a:cubicBezTo>
                <a:cubicBezTo>
                  <a:pt x="4178264" y="4775816"/>
                  <a:pt x="4177570" y="4779793"/>
                  <a:pt x="4176181" y="4783419"/>
                </a:cubicBezTo>
                <a:cubicBezTo>
                  <a:pt x="4174792" y="4787045"/>
                  <a:pt x="4172789" y="4790134"/>
                  <a:pt x="4170172" y="4792686"/>
                </a:cubicBezTo>
                <a:cubicBezTo>
                  <a:pt x="4167555" y="4795239"/>
                  <a:pt x="4164318" y="4797243"/>
                  <a:pt x="4160461" y="4798698"/>
                </a:cubicBezTo>
                <a:cubicBezTo>
                  <a:pt x="4156604" y="4800154"/>
                  <a:pt x="4151690" y="4800882"/>
                  <a:pt x="4145720" y="4800882"/>
                </a:cubicBezTo>
                <a:lnTo>
                  <a:pt x="4128816" y="4800882"/>
                </a:lnTo>
                <a:close/>
                <a:moveTo>
                  <a:pt x="7531000" y="4741499"/>
                </a:moveTo>
                <a:cubicBezTo>
                  <a:pt x="7534730" y="4741499"/>
                  <a:pt x="7538077" y="4741989"/>
                  <a:pt x="7541043" y="4742967"/>
                </a:cubicBezTo>
                <a:cubicBezTo>
                  <a:pt x="7544008" y="4743946"/>
                  <a:pt x="7546638" y="4745450"/>
                  <a:pt x="7548932" y="4747481"/>
                </a:cubicBezTo>
                <a:cubicBezTo>
                  <a:pt x="7551226" y="4749512"/>
                  <a:pt x="7553206" y="4752110"/>
                  <a:pt x="7554872" y="4755276"/>
                </a:cubicBezTo>
                <a:cubicBezTo>
                  <a:pt x="7556539" y="4758442"/>
                  <a:pt x="7557947" y="4762292"/>
                  <a:pt x="7559097" y="4766827"/>
                </a:cubicBezTo>
                <a:cubicBezTo>
                  <a:pt x="7560246" y="4771362"/>
                  <a:pt x="7561090" y="4776509"/>
                  <a:pt x="7561626" y="4782268"/>
                </a:cubicBezTo>
                <a:cubicBezTo>
                  <a:pt x="7562162" y="4788028"/>
                  <a:pt x="7562430" y="4794449"/>
                  <a:pt x="7562430" y="4801532"/>
                </a:cubicBezTo>
                <a:cubicBezTo>
                  <a:pt x="7562430" y="4806616"/>
                  <a:pt x="7562250" y="4811601"/>
                  <a:pt x="7561891" y="4816488"/>
                </a:cubicBezTo>
                <a:cubicBezTo>
                  <a:pt x="7561532" y="4821375"/>
                  <a:pt x="7560888" y="4825995"/>
                  <a:pt x="7559962" y="4830350"/>
                </a:cubicBezTo>
                <a:cubicBezTo>
                  <a:pt x="7559035" y="4834704"/>
                  <a:pt x="7557780" y="4838674"/>
                  <a:pt x="7556197" y="4842259"/>
                </a:cubicBezTo>
                <a:cubicBezTo>
                  <a:pt x="7554614" y="4845845"/>
                  <a:pt x="7552630" y="4848933"/>
                  <a:pt x="7550246" y="4851525"/>
                </a:cubicBezTo>
                <a:cubicBezTo>
                  <a:pt x="7547862" y="4854116"/>
                  <a:pt x="7545045" y="4856109"/>
                  <a:pt x="7541796" y="4857503"/>
                </a:cubicBezTo>
                <a:cubicBezTo>
                  <a:pt x="7538546" y="4858898"/>
                  <a:pt x="7534656" y="4859595"/>
                  <a:pt x="7530126" y="4859595"/>
                </a:cubicBezTo>
                <a:cubicBezTo>
                  <a:pt x="7524498" y="4859595"/>
                  <a:pt x="7519762" y="4858483"/>
                  <a:pt x="7515917" y="4856259"/>
                </a:cubicBezTo>
                <a:cubicBezTo>
                  <a:pt x="7512072" y="4854035"/>
                  <a:pt x="7508881" y="4850539"/>
                  <a:pt x="7506345" y="4845770"/>
                </a:cubicBezTo>
                <a:cubicBezTo>
                  <a:pt x="7503809" y="4841001"/>
                  <a:pt x="7501938" y="4834793"/>
                  <a:pt x="7500729" y="4827146"/>
                </a:cubicBezTo>
                <a:cubicBezTo>
                  <a:pt x="7499521" y="4819499"/>
                  <a:pt x="7498917" y="4810304"/>
                  <a:pt x="7498917" y="4799562"/>
                </a:cubicBezTo>
                <a:cubicBezTo>
                  <a:pt x="7498917" y="4791810"/>
                  <a:pt x="7499341" y="4784432"/>
                  <a:pt x="7500190" y="4777428"/>
                </a:cubicBezTo>
                <a:cubicBezTo>
                  <a:pt x="7501038" y="4770423"/>
                  <a:pt x="7502660" y="4764245"/>
                  <a:pt x="7505055" y="4758893"/>
                </a:cubicBezTo>
                <a:cubicBezTo>
                  <a:pt x="7507450" y="4753541"/>
                  <a:pt x="7510710" y="4749304"/>
                  <a:pt x="7514834" y="4746182"/>
                </a:cubicBezTo>
                <a:cubicBezTo>
                  <a:pt x="7518958" y="4743060"/>
                  <a:pt x="7524346" y="4741499"/>
                  <a:pt x="7531000" y="4741499"/>
                </a:cubicBezTo>
                <a:close/>
                <a:moveTo>
                  <a:pt x="7985381" y="4741276"/>
                </a:moveTo>
                <a:cubicBezTo>
                  <a:pt x="7990164" y="4741276"/>
                  <a:pt x="7994395" y="4742181"/>
                  <a:pt x="7998076" y="4743989"/>
                </a:cubicBezTo>
                <a:cubicBezTo>
                  <a:pt x="8001758" y="4745798"/>
                  <a:pt x="8004873" y="4748744"/>
                  <a:pt x="8007422" y="4752827"/>
                </a:cubicBezTo>
                <a:cubicBezTo>
                  <a:pt x="8009971" y="4756911"/>
                  <a:pt x="8011936" y="4762371"/>
                  <a:pt x="8013317" y="4769209"/>
                </a:cubicBezTo>
                <a:cubicBezTo>
                  <a:pt x="8014698" y="4776047"/>
                  <a:pt x="8015388" y="4784065"/>
                  <a:pt x="8015388" y="4793262"/>
                </a:cubicBezTo>
                <a:cubicBezTo>
                  <a:pt x="8012090" y="4795636"/>
                  <a:pt x="8007642" y="4797704"/>
                  <a:pt x="8002046" y="4799467"/>
                </a:cubicBezTo>
                <a:cubicBezTo>
                  <a:pt x="7996450" y="4801229"/>
                  <a:pt x="7990676" y="4802110"/>
                  <a:pt x="7984725" y="4802110"/>
                </a:cubicBezTo>
                <a:cubicBezTo>
                  <a:pt x="7979494" y="4802110"/>
                  <a:pt x="7975144" y="4801392"/>
                  <a:pt x="7971675" y="4799957"/>
                </a:cubicBezTo>
                <a:cubicBezTo>
                  <a:pt x="7968206" y="4798521"/>
                  <a:pt x="7965422" y="4796557"/>
                  <a:pt x="7963324" y="4794063"/>
                </a:cubicBezTo>
                <a:cubicBezTo>
                  <a:pt x="7961226" y="4791570"/>
                  <a:pt x="7959706" y="4788517"/>
                  <a:pt x="7958761" y="4784904"/>
                </a:cubicBezTo>
                <a:cubicBezTo>
                  <a:pt x="7957817" y="4781292"/>
                  <a:pt x="7957345" y="4777235"/>
                  <a:pt x="7957345" y="4772732"/>
                </a:cubicBezTo>
                <a:cubicBezTo>
                  <a:pt x="7957345" y="4768951"/>
                  <a:pt x="7957873" y="4765186"/>
                  <a:pt x="7958929" y="4761438"/>
                </a:cubicBezTo>
                <a:cubicBezTo>
                  <a:pt x="7959984" y="4757689"/>
                  <a:pt x="7961648" y="4754306"/>
                  <a:pt x="7963917" y="4751287"/>
                </a:cubicBezTo>
                <a:cubicBezTo>
                  <a:pt x="7966188" y="4748269"/>
                  <a:pt x="7969066" y="4745846"/>
                  <a:pt x="7972552" y="4744018"/>
                </a:cubicBezTo>
                <a:cubicBezTo>
                  <a:pt x="7976039" y="4742190"/>
                  <a:pt x="7980315" y="4741276"/>
                  <a:pt x="7985381" y="4741276"/>
                </a:cubicBezTo>
                <a:close/>
                <a:moveTo>
                  <a:pt x="7873240" y="4741276"/>
                </a:moveTo>
                <a:cubicBezTo>
                  <a:pt x="7877244" y="4741276"/>
                  <a:pt x="7880830" y="4741754"/>
                  <a:pt x="7884000" y="4742710"/>
                </a:cubicBezTo>
                <a:cubicBezTo>
                  <a:pt x="7887169" y="4743666"/>
                  <a:pt x="7889792" y="4745004"/>
                  <a:pt x="7891866" y="4746724"/>
                </a:cubicBezTo>
                <a:cubicBezTo>
                  <a:pt x="7893941" y="4748444"/>
                  <a:pt x="7895513" y="4750521"/>
                  <a:pt x="7896582" y="4752955"/>
                </a:cubicBezTo>
                <a:cubicBezTo>
                  <a:pt x="7897651" y="4755390"/>
                  <a:pt x="7898186" y="4758113"/>
                  <a:pt x="7898186" y="4761126"/>
                </a:cubicBezTo>
                <a:cubicBezTo>
                  <a:pt x="7898186" y="4766739"/>
                  <a:pt x="7896064" y="4771962"/>
                  <a:pt x="7891820" y="4776795"/>
                </a:cubicBezTo>
                <a:cubicBezTo>
                  <a:pt x="7887577" y="4781628"/>
                  <a:pt x="7881752" y="4785936"/>
                  <a:pt x="7874344" y="4789720"/>
                </a:cubicBezTo>
                <a:cubicBezTo>
                  <a:pt x="7870158" y="4787485"/>
                  <a:pt x="7866382" y="4785272"/>
                  <a:pt x="7863014" y="4783082"/>
                </a:cubicBezTo>
                <a:cubicBezTo>
                  <a:pt x="7859646" y="4780891"/>
                  <a:pt x="7856902" y="4778666"/>
                  <a:pt x="7854780" y="4776406"/>
                </a:cubicBezTo>
                <a:cubicBezTo>
                  <a:pt x="7852659" y="4774147"/>
                  <a:pt x="7851084" y="4771788"/>
                  <a:pt x="7850056" y="4769331"/>
                </a:cubicBezTo>
                <a:cubicBezTo>
                  <a:pt x="7849028" y="4766873"/>
                  <a:pt x="7848514" y="4764211"/>
                  <a:pt x="7848514" y="4761344"/>
                </a:cubicBezTo>
                <a:cubicBezTo>
                  <a:pt x="7848514" y="4755078"/>
                  <a:pt x="7850583" y="4750167"/>
                  <a:pt x="7854720" y="4746611"/>
                </a:cubicBezTo>
                <a:cubicBezTo>
                  <a:pt x="7858857" y="4743054"/>
                  <a:pt x="7865030" y="4741276"/>
                  <a:pt x="7873240" y="4741276"/>
                </a:cubicBezTo>
                <a:close/>
                <a:moveTo>
                  <a:pt x="7413881" y="4741276"/>
                </a:moveTo>
                <a:cubicBezTo>
                  <a:pt x="7418664" y="4741276"/>
                  <a:pt x="7422895" y="4742181"/>
                  <a:pt x="7426576" y="4743989"/>
                </a:cubicBezTo>
                <a:cubicBezTo>
                  <a:pt x="7430258" y="4745798"/>
                  <a:pt x="7433373" y="4748744"/>
                  <a:pt x="7435922" y="4752827"/>
                </a:cubicBezTo>
                <a:cubicBezTo>
                  <a:pt x="7438471" y="4756911"/>
                  <a:pt x="7440436" y="4762371"/>
                  <a:pt x="7441817" y="4769209"/>
                </a:cubicBezTo>
                <a:cubicBezTo>
                  <a:pt x="7443198" y="4776047"/>
                  <a:pt x="7443888" y="4784065"/>
                  <a:pt x="7443888" y="4793262"/>
                </a:cubicBezTo>
                <a:cubicBezTo>
                  <a:pt x="7440590" y="4795636"/>
                  <a:pt x="7436142" y="4797704"/>
                  <a:pt x="7430546" y="4799467"/>
                </a:cubicBezTo>
                <a:cubicBezTo>
                  <a:pt x="7424950" y="4801229"/>
                  <a:pt x="7419176" y="4802110"/>
                  <a:pt x="7413225" y="4802110"/>
                </a:cubicBezTo>
                <a:cubicBezTo>
                  <a:pt x="7407994" y="4802110"/>
                  <a:pt x="7403644" y="4801392"/>
                  <a:pt x="7400175" y="4799957"/>
                </a:cubicBezTo>
                <a:cubicBezTo>
                  <a:pt x="7396706" y="4798521"/>
                  <a:pt x="7393923" y="4796557"/>
                  <a:pt x="7391825" y="4794063"/>
                </a:cubicBezTo>
                <a:cubicBezTo>
                  <a:pt x="7389726" y="4791570"/>
                  <a:pt x="7388206" y="4788517"/>
                  <a:pt x="7387261" y="4784904"/>
                </a:cubicBezTo>
                <a:cubicBezTo>
                  <a:pt x="7386317" y="4781292"/>
                  <a:pt x="7385845" y="4777235"/>
                  <a:pt x="7385845" y="4772732"/>
                </a:cubicBezTo>
                <a:cubicBezTo>
                  <a:pt x="7385845" y="4768951"/>
                  <a:pt x="7386373" y="4765186"/>
                  <a:pt x="7387429" y="4761438"/>
                </a:cubicBezTo>
                <a:cubicBezTo>
                  <a:pt x="7388484" y="4757689"/>
                  <a:pt x="7390148" y="4754306"/>
                  <a:pt x="7392418" y="4751287"/>
                </a:cubicBezTo>
                <a:cubicBezTo>
                  <a:pt x="7394688" y="4748269"/>
                  <a:pt x="7397566" y="4745846"/>
                  <a:pt x="7401052" y="4744018"/>
                </a:cubicBezTo>
                <a:cubicBezTo>
                  <a:pt x="7404539" y="4742190"/>
                  <a:pt x="7408815" y="4741276"/>
                  <a:pt x="7413881" y="4741276"/>
                </a:cubicBezTo>
                <a:close/>
                <a:moveTo>
                  <a:pt x="4759402" y="4738374"/>
                </a:moveTo>
                <a:cubicBezTo>
                  <a:pt x="4758132" y="4738374"/>
                  <a:pt x="4756968" y="4738443"/>
                  <a:pt x="4755911" y="4738580"/>
                </a:cubicBezTo>
                <a:cubicBezTo>
                  <a:pt x="4754854" y="4738717"/>
                  <a:pt x="4753903" y="4738996"/>
                  <a:pt x="4753058" y="4739416"/>
                </a:cubicBezTo>
                <a:cubicBezTo>
                  <a:pt x="4752214" y="4739837"/>
                  <a:pt x="4751608" y="4740411"/>
                  <a:pt x="4751243" y="4741140"/>
                </a:cubicBezTo>
                <a:cubicBezTo>
                  <a:pt x="4750877" y="4741869"/>
                  <a:pt x="4750694" y="4742639"/>
                  <a:pt x="4750694" y="4743449"/>
                </a:cubicBezTo>
                <a:lnTo>
                  <a:pt x="4750694" y="4765498"/>
                </a:lnTo>
                <a:lnTo>
                  <a:pt x="4738132" y="4765498"/>
                </a:lnTo>
                <a:cubicBezTo>
                  <a:pt x="4737241" y="4765498"/>
                  <a:pt x="4736424" y="4765701"/>
                  <a:pt x="4735680" y="4766106"/>
                </a:cubicBezTo>
                <a:cubicBezTo>
                  <a:pt x="4734935" y="4766511"/>
                  <a:pt x="4734330" y="4767092"/>
                  <a:pt x="4733863" y="4767849"/>
                </a:cubicBezTo>
                <a:cubicBezTo>
                  <a:pt x="4733396" y="4768606"/>
                  <a:pt x="4733071" y="4769420"/>
                  <a:pt x="4732887" y="4770293"/>
                </a:cubicBezTo>
                <a:cubicBezTo>
                  <a:pt x="4732704" y="4771165"/>
                  <a:pt x="4732612" y="4772170"/>
                  <a:pt x="4732612" y="4773310"/>
                </a:cubicBezTo>
                <a:cubicBezTo>
                  <a:pt x="4732612" y="4775585"/>
                  <a:pt x="4733070" y="4777438"/>
                  <a:pt x="4733987" y="4778868"/>
                </a:cubicBezTo>
                <a:cubicBezTo>
                  <a:pt x="4734904" y="4780298"/>
                  <a:pt x="4736285" y="4781013"/>
                  <a:pt x="4738132" y="4781013"/>
                </a:cubicBezTo>
                <a:lnTo>
                  <a:pt x="4750694" y="4781013"/>
                </a:lnTo>
                <a:lnTo>
                  <a:pt x="4750694" y="4840455"/>
                </a:lnTo>
                <a:cubicBezTo>
                  <a:pt x="4750694" y="4846256"/>
                  <a:pt x="4751212" y="4851309"/>
                  <a:pt x="4752248" y="4855615"/>
                </a:cubicBezTo>
                <a:cubicBezTo>
                  <a:pt x="4753284" y="4859922"/>
                  <a:pt x="4755012" y="4863548"/>
                  <a:pt x="4757431" y="4866495"/>
                </a:cubicBezTo>
                <a:cubicBezTo>
                  <a:pt x="4759850" y="4869442"/>
                  <a:pt x="4762931" y="4871633"/>
                  <a:pt x="4766674" y="4873068"/>
                </a:cubicBezTo>
                <a:cubicBezTo>
                  <a:pt x="4770416" y="4874504"/>
                  <a:pt x="4774876" y="4875222"/>
                  <a:pt x="4780054" y="4875222"/>
                </a:cubicBezTo>
                <a:cubicBezTo>
                  <a:pt x="4781688" y="4875222"/>
                  <a:pt x="4783306" y="4875126"/>
                  <a:pt x="4784910" y="4874935"/>
                </a:cubicBezTo>
                <a:cubicBezTo>
                  <a:pt x="4786513" y="4874743"/>
                  <a:pt x="4788058" y="4874472"/>
                  <a:pt x="4789545" y="4874119"/>
                </a:cubicBezTo>
                <a:cubicBezTo>
                  <a:pt x="4791032" y="4873767"/>
                  <a:pt x="4792406" y="4873308"/>
                  <a:pt x="4793666" y="4872743"/>
                </a:cubicBezTo>
                <a:cubicBezTo>
                  <a:pt x="4794926" y="4872178"/>
                  <a:pt x="4795943" y="4871508"/>
                  <a:pt x="4796719" y="4870732"/>
                </a:cubicBezTo>
                <a:cubicBezTo>
                  <a:pt x="4797494" y="4869957"/>
                  <a:pt x="4798054" y="4868929"/>
                  <a:pt x="4798398" y="4867651"/>
                </a:cubicBezTo>
                <a:cubicBezTo>
                  <a:pt x="4798742" y="4866372"/>
                  <a:pt x="4798915" y="4864905"/>
                  <a:pt x="4798915" y="4863250"/>
                </a:cubicBezTo>
                <a:cubicBezTo>
                  <a:pt x="4798915" y="4862183"/>
                  <a:pt x="4798848" y="4861272"/>
                  <a:pt x="4798715" y="4860518"/>
                </a:cubicBezTo>
                <a:cubicBezTo>
                  <a:pt x="4798582" y="4859764"/>
                  <a:pt x="4798348" y="4859017"/>
                  <a:pt x="4798012" y="4858278"/>
                </a:cubicBezTo>
                <a:cubicBezTo>
                  <a:pt x="4797677" y="4857538"/>
                  <a:pt x="4797151" y="4856989"/>
                  <a:pt x="4796435" y="4856631"/>
                </a:cubicBezTo>
                <a:cubicBezTo>
                  <a:pt x="4795720" y="4856272"/>
                  <a:pt x="4795000" y="4856092"/>
                  <a:pt x="4794277" y="4856092"/>
                </a:cubicBezTo>
                <a:cubicBezTo>
                  <a:pt x="4793385" y="4856092"/>
                  <a:pt x="4792502" y="4856301"/>
                  <a:pt x="4791628" y="4856718"/>
                </a:cubicBezTo>
                <a:cubicBezTo>
                  <a:pt x="4790753" y="4857135"/>
                  <a:pt x="4789761" y="4857566"/>
                  <a:pt x="4788650" y="4858011"/>
                </a:cubicBezTo>
                <a:cubicBezTo>
                  <a:pt x="4787539" y="4858456"/>
                  <a:pt x="4786390" y="4858832"/>
                  <a:pt x="4785202" y="4859137"/>
                </a:cubicBezTo>
                <a:cubicBezTo>
                  <a:pt x="4784014" y="4859442"/>
                  <a:pt x="4782597" y="4859595"/>
                  <a:pt x="4780951" y="4859595"/>
                </a:cubicBezTo>
                <a:cubicBezTo>
                  <a:pt x="4776208" y="4859595"/>
                  <a:pt x="4772919" y="4857910"/>
                  <a:pt x="4771083" y="4854540"/>
                </a:cubicBezTo>
                <a:cubicBezTo>
                  <a:pt x="4769248" y="4851171"/>
                  <a:pt x="4768330" y="4845894"/>
                  <a:pt x="4768330" y="4838709"/>
                </a:cubicBezTo>
                <a:lnTo>
                  <a:pt x="4768330" y="4781013"/>
                </a:lnTo>
                <a:lnTo>
                  <a:pt x="4793293" y="4781013"/>
                </a:lnTo>
                <a:cubicBezTo>
                  <a:pt x="4795068" y="4781013"/>
                  <a:pt x="4796448" y="4780287"/>
                  <a:pt x="4797435" y="4778834"/>
                </a:cubicBezTo>
                <a:cubicBezTo>
                  <a:pt x="4798421" y="4777381"/>
                  <a:pt x="4798915" y="4775540"/>
                  <a:pt x="4798915" y="4773310"/>
                </a:cubicBezTo>
                <a:cubicBezTo>
                  <a:pt x="4798915" y="4772290"/>
                  <a:pt x="4798818" y="4771320"/>
                  <a:pt x="4798623" y="4770400"/>
                </a:cubicBezTo>
                <a:cubicBezTo>
                  <a:pt x="4798429" y="4769479"/>
                  <a:pt x="4798100" y="4768641"/>
                  <a:pt x="4797635" y="4767884"/>
                </a:cubicBezTo>
                <a:cubicBezTo>
                  <a:pt x="4797171" y="4767127"/>
                  <a:pt x="4796557" y="4766540"/>
                  <a:pt x="4795793" y="4766123"/>
                </a:cubicBezTo>
                <a:cubicBezTo>
                  <a:pt x="4795029" y="4765706"/>
                  <a:pt x="4794196" y="4765498"/>
                  <a:pt x="4793293" y="4765498"/>
                </a:cubicBezTo>
                <a:lnTo>
                  <a:pt x="4768330" y="4765498"/>
                </a:lnTo>
                <a:lnTo>
                  <a:pt x="4768330" y="4743449"/>
                </a:lnTo>
                <a:cubicBezTo>
                  <a:pt x="4768330" y="4742651"/>
                  <a:pt x="4768110" y="4741886"/>
                  <a:pt x="4767670" y="4741155"/>
                </a:cubicBezTo>
                <a:cubicBezTo>
                  <a:pt x="4767230" y="4740424"/>
                  <a:pt x="4766618" y="4739849"/>
                  <a:pt x="4765833" y="4739428"/>
                </a:cubicBezTo>
                <a:cubicBezTo>
                  <a:pt x="4765048" y="4739008"/>
                  <a:pt x="4764113" y="4738727"/>
                  <a:pt x="4763028" y="4738586"/>
                </a:cubicBezTo>
                <a:cubicBezTo>
                  <a:pt x="4761944" y="4738445"/>
                  <a:pt x="4760735" y="4738374"/>
                  <a:pt x="4759402" y="4738374"/>
                </a:cubicBezTo>
                <a:close/>
                <a:moveTo>
                  <a:pt x="4119203" y="4727435"/>
                </a:moveTo>
                <a:cubicBezTo>
                  <a:pt x="4117398" y="4727435"/>
                  <a:pt x="4115554" y="4728105"/>
                  <a:pt x="4113671" y="4729445"/>
                </a:cubicBezTo>
                <a:cubicBezTo>
                  <a:pt x="4111787" y="4730785"/>
                  <a:pt x="4110845" y="4733158"/>
                  <a:pt x="4110845" y="4736564"/>
                </a:cubicBezTo>
                <a:lnTo>
                  <a:pt x="4110845" y="4869138"/>
                </a:lnTo>
                <a:cubicBezTo>
                  <a:pt x="4110845" y="4870021"/>
                  <a:pt x="4111067" y="4870830"/>
                  <a:pt x="4111511" y="4871565"/>
                </a:cubicBezTo>
                <a:cubicBezTo>
                  <a:pt x="4111954" y="4872301"/>
                  <a:pt x="4112597" y="4872848"/>
                  <a:pt x="4113438" y="4873208"/>
                </a:cubicBezTo>
                <a:cubicBezTo>
                  <a:pt x="4114279" y="4873568"/>
                  <a:pt x="4115171" y="4873826"/>
                  <a:pt x="4116112" y="4873982"/>
                </a:cubicBezTo>
                <a:cubicBezTo>
                  <a:pt x="4117054" y="4874139"/>
                  <a:pt x="4118275" y="4874217"/>
                  <a:pt x="4119775" y="4874217"/>
                </a:cubicBezTo>
                <a:cubicBezTo>
                  <a:pt x="4121334" y="4874217"/>
                  <a:pt x="4122575" y="4874137"/>
                  <a:pt x="4123498" y="4873977"/>
                </a:cubicBezTo>
                <a:cubicBezTo>
                  <a:pt x="4124420" y="4873817"/>
                  <a:pt x="4125310" y="4873554"/>
                  <a:pt x="4126167" y="4873187"/>
                </a:cubicBezTo>
                <a:cubicBezTo>
                  <a:pt x="4127024" y="4872820"/>
                  <a:pt x="4127680" y="4872260"/>
                  <a:pt x="4128134" y="4871506"/>
                </a:cubicBezTo>
                <a:cubicBezTo>
                  <a:pt x="4128589" y="4870752"/>
                  <a:pt x="4128816" y="4869963"/>
                  <a:pt x="4128816" y="4869138"/>
                </a:cubicBezTo>
                <a:lnTo>
                  <a:pt x="4128816" y="4817179"/>
                </a:lnTo>
                <a:lnTo>
                  <a:pt x="4144834" y="4817179"/>
                </a:lnTo>
                <a:cubicBezTo>
                  <a:pt x="4153631" y="4817179"/>
                  <a:pt x="4161144" y="4816038"/>
                  <a:pt x="4167372" y="4813756"/>
                </a:cubicBezTo>
                <a:cubicBezTo>
                  <a:pt x="4173600" y="4811474"/>
                  <a:pt x="4178910" y="4808249"/>
                  <a:pt x="4183302" y="4804081"/>
                </a:cubicBezTo>
                <a:cubicBezTo>
                  <a:pt x="4187694" y="4799912"/>
                  <a:pt x="4191059" y="4794949"/>
                  <a:pt x="4193398" y="4789191"/>
                </a:cubicBezTo>
                <a:cubicBezTo>
                  <a:pt x="4195736" y="4783434"/>
                  <a:pt x="4196905" y="4777130"/>
                  <a:pt x="4196905" y="4770282"/>
                </a:cubicBezTo>
                <a:cubicBezTo>
                  <a:pt x="4196905" y="4765002"/>
                  <a:pt x="4196150" y="4760097"/>
                  <a:pt x="4194641" y="4755565"/>
                </a:cubicBezTo>
                <a:cubicBezTo>
                  <a:pt x="4193132" y="4751034"/>
                  <a:pt x="4190987" y="4747010"/>
                  <a:pt x="4188206" y="4743491"/>
                </a:cubicBezTo>
                <a:cubicBezTo>
                  <a:pt x="4185426" y="4739973"/>
                  <a:pt x="4182039" y="4736991"/>
                  <a:pt x="4178046" y="4734547"/>
                </a:cubicBezTo>
                <a:cubicBezTo>
                  <a:pt x="4174054" y="4732102"/>
                  <a:pt x="4170179" y="4730443"/>
                  <a:pt x="4166423" y="4729569"/>
                </a:cubicBezTo>
                <a:cubicBezTo>
                  <a:pt x="4162667" y="4728695"/>
                  <a:pt x="4159338" y="4728121"/>
                  <a:pt x="4156437" y="4727847"/>
                </a:cubicBezTo>
                <a:cubicBezTo>
                  <a:pt x="4153536" y="4727572"/>
                  <a:pt x="4150713" y="4727435"/>
                  <a:pt x="4147968" y="4727435"/>
                </a:cubicBezTo>
                <a:close/>
                <a:moveTo>
                  <a:pt x="5398234" y="4726766"/>
                </a:moveTo>
                <a:cubicBezTo>
                  <a:pt x="5396687" y="4726766"/>
                  <a:pt x="5395285" y="4726862"/>
                  <a:pt x="5394029" y="4727055"/>
                </a:cubicBezTo>
                <a:cubicBezTo>
                  <a:pt x="5392772" y="4727248"/>
                  <a:pt x="5391744" y="4727728"/>
                  <a:pt x="5390945" y="4728495"/>
                </a:cubicBezTo>
                <a:cubicBezTo>
                  <a:pt x="5390146" y="4729262"/>
                  <a:pt x="5389788" y="4730222"/>
                  <a:pt x="5389873" y="4731377"/>
                </a:cubicBezTo>
                <a:cubicBezTo>
                  <a:pt x="5389958" y="4732531"/>
                  <a:pt x="5390393" y="4733950"/>
                  <a:pt x="5391178" y="4735632"/>
                </a:cubicBezTo>
                <a:lnTo>
                  <a:pt x="5431471" y="4816083"/>
                </a:lnTo>
                <a:lnTo>
                  <a:pt x="5431471" y="4869138"/>
                </a:lnTo>
                <a:cubicBezTo>
                  <a:pt x="5431471" y="4870021"/>
                  <a:pt x="5431696" y="4870835"/>
                  <a:pt x="5432146" y="4871581"/>
                </a:cubicBezTo>
                <a:cubicBezTo>
                  <a:pt x="5432596" y="4872327"/>
                  <a:pt x="5433258" y="4872874"/>
                  <a:pt x="5434132" y="4873224"/>
                </a:cubicBezTo>
                <a:cubicBezTo>
                  <a:pt x="5435006" y="4873573"/>
                  <a:pt x="5435894" y="4873826"/>
                  <a:pt x="5436797" y="4873982"/>
                </a:cubicBezTo>
                <a:cubicBezTo>
                  <a:pt x="5437700" y="4874139"/>
                  <a:pt x="5438938" y="4874217"/>
                  <a:pt x="5440511" y="4874217"/>
                </a:cubicBezTo>
                <a:cubicBezTo>
                  <a:pt x="5442002" y="4874217"/>
                  <a:pt x="5443225" y="4874138"/>
                  <a:pt x="5444181" y="4873979"/>
                </a:cubicBezTo>
                <a:cubicBezTo>
                  <a:pt x="5445136" y="4873820"/>
                  <a:pt x="5446044" y="4873557"/>
                  <a:pt x="5446902" y="4873189"/>
                </a:cubicBezTo>
                <a:cubicBezTo>
                  <a:pt x="5447761" y="4872821"/>
                  <a:pt x="5448417" y="4872260"/>
                  <a:pt x="5448872" y="4871506"/>
                </a:cubicBezTo>
                <a:cubicBezTo>
                  <a:pt x="5449327" y="4870752"/>
                  <a:pt x="5449554" y="4869963"/>
                  <a:pt x="5449554" y="4869138"/>
                </a:cubicBezTo>
                <a:lnTo>
                  <a:pt x="5449554" y="4815989"/>
                </a:lnTo>
                <a:lnTo>
                  <a:pt x="5490039" y="4735155"/>
                </a:lnTo>
                <a:cubicBezTo>
                  <a:pt x="5490670" y="4733895"/>
                  <a:pt x="5491034" y="4732686"/>
                  <a:pt x="5491132" y="4731527"/>
                </a:cubicBezTo>
                <a:cubicBezTo>
                  <a:pt x="5491230" y="4730368"/>
                  <a:pt x="5490850" y="4729380"/>
                  <a:pt x="5489992" y="4728565"/>
                </a:cubicBezTo>
                <a:cubicBezTo>
                  <a:pt x="5489133" y="4727750"/>
                  <a:pt x="5487980" y="4727247"/>
                  <a:pt x="5486532" y="4727054"/>
                </a:cubicBezTo>
                <a:cubicBezTo>
                  <a:pt x="5485084" y="4726862"/>
                  <a:pt x="5483472" y="4726766"/>
                  <a:pt x="5481694" y="4726766"/>
                </a:cubicBezTo>
                <a:cubicBezTo>
                  <a:pt x="5480423" y="4726766"/>
                  <a:pt x="5479277" y="4726832"/>
                  <a:pt x="5478256" y="4726964"/>
                </a:cubicBezTo>
                <a:cubicBezTo>
                  <a:pt x="5477235" y="4727097"/>
                  <a:pt x="5476329" y="4727332"/>
                  <a:pt x="5475536" y="4727671"/>
                </a:cubicBezTo>
                <a:cubicBezTo>
                  <a:pt x="5474744" y="4728009"/>
                  <a:pt x="5474115" y="4728469"/>
                  <a:pt x="5473649" y="4729050"/>
                </a:cubicBezTo>
                <a:cubicBezTo>
                  <a:pt x="5473184" y="4729632"/>
                  <a:pt x="5472841" y="4730178"/>
                  <a:pt x="5472621" y="4730688"/>
                </a:cubicBezTo>
                <a:lnTo>
                  <a:pt x="5451066" y="4774450"/>
                </a:lnTo>
                <a:cubicBezTo>
                  <a:pt x="5448599" y="4779879"/>
                  <a:pt x="5446530" y="4784438"/>
                  <a:pt x="5444861" y="4788127"/>
                </a:cubicBezTo>
                <a:lnTo>
                  <a:pt x="5440773" y="4797073"/>
                </a:lnTo>
                <a:lnTo>
                  <a:pt x="5436681" y="4788000"/>
                </a:lnTo>
                <a:cubicBezTo>
                  <a:pt x="5434681" y="4783562"/>
                  <a:pt x="5432641" y="4779225"/>
                  <a:pt x="5430561" y="4774989"/>
                </a:cubicBezTo>
                <a:lnTo>
                  <a:pt x="5408973" y="4731037"/>
                </a:lnTo>
                <a:cubicBezTo>
                  <a:pt x="5408524" y="4730252"/>
                  <a:pt x="5408067" y="4729569"/>
                  <a:pt x="5407601" y="4728989"/>
                </a:cubicBezTo>
                <a:cubicBezTo>
                  <a:pt x="5407135" y="4728409"/>
                  <a:pt x="5406451" y="4727960"/>
                  <a:pt x="5405546" y="4727642"/>
                </a:cubicBezTo>
                <a:cubicBezTo>
                  <a:pt x="5404643" y="4727324"/>
                  <a:pt x="5403591" y="4727098"/>
                  <a:pt x="5402392" y="4726965"/>
                </a:cubicBezTo>
                <a:cubicBezTo>
                  <a:pt x="5401192" y="4726832"/>
                  <a:pt x="5399806" y="4726766"/>
                  <a:pt x="5398234" y="4726766"/>
                </a:cubicBezTo>
                <a:close/>
                <a:moveTo>
                  <a:pt x="8098354" y="4725649"/>
                </a:moveTo>
                <a:cubicBezTo>
                  <a:pt x="8094159" y="4725649"/>
                  <a:pt x="8090130" y="4726124"/>
                  <a:pt x="8086268" y="4727072"/>
                </a:cubicBezTo>
                <a:cubicBezTo>
                  <a:pt x="8082405" y="4728021"/>
                  <a:pt x="8078899" y="4729153"/>
                  <a:pt x="8075751" y="4730467"/>
                </a:cubicBezTo>
                <a:cubicBezTo>
                  <a:pt x="8072603" y="4731782"/>
                  <a:pt x="8069948" y="4733109"/>
                  <a:pt x="8067784" y="4734448"/>
                </a:cubicBezTo>
                <a:cubicBezTo>
                  <a:pt x="8065621" y="4735788"/>
                  <a:pt x="8064067" y="4736869"/>
                  <a:pt x="8063122" y="4737693"/>
                </a:cubicBezTo>
                <a:cubicBezTo>
                  <a:pt x="8062178" y="4738517"/>
                  <a:pt x="8061525" y="4739239"/>
                  <a:pt x="8061164" y="4739859"/>
                </a:cubicBezTo>
                <a:cubicBezTo>
                  <a:pt x="8060803" y="4740479"/>
                  <a:pt x="8060529" y="4741093"/>
                  <a:pt x="8060342" y="4741700"/>
                </a:cubicBezTo>
                <a:cubicBezTo>
                  <a:pt x="8060156" y="4742307"/>
                  <a:pt x="8060021" y="4742946"/>
                  <a:pt x="8059938" y="4743617"/>
                </a:cubicBezTo>
                <a:cubicBezTo>
                  <a:pt x="8059855" y="4744288"/>
                  <a:pt x="8059813" y="4745143"/>
                  <a:pt x="8059813" y="4746182"/>
                </a:cubicBezTo>
                <a:cubicBezTo>
                  <a:pt x="8059813" y="4747366"/>
                  <a:pt x="8059878" y="4748387"/>
                  <a:pt x="8060006" y="4749244"/>
                </a:cubicBezTo>
                <a:cubicBezTo>
                  <a:pt x="8060134" y="4750102"/>
                  <a:pt x="8060401" y="4750908"/>
                  <a:pt x="8060806" y="4751663"/>
                </a:cubicBezTo>
                <a:cubicBezTo>
                  <a:pt x="8061210" y="4752418"/>
                  <a:pt x="8061777" y="4753015"/>
                  <a:pt x="8062507" y="4753454"/>
                </a:cubicBezTo>
                <a:cubicBezTo>
                  <a:pt x="8063237" y="4753893"/>
                  <a:pt x="8064030" y="4754113"/>
                  <a:pt x="8064887" y="4754113"/>
                </a:cubicBezTo>
                <a:cubicBezTo>
                  <a:pt x="8066274" y="4754113"/>
                  <a:pt x="8067969" y="4753409"/>
                  <a:pt x="8069972" y="4752002"/>
                </a:cubicBezTo>
                <a:cubicBezTo>
                  <a:pt x="8071976" y="4750595"/>
                  <a:pt x="8074279" y="4749143"/>
                  <a:pt x="8076881" y="4747645"/>
                </a:cubicBezTo>
                <a:cubicBezTo>
                  <a:pt x="8079485" y="4746147"/>
                  <a:pt x="8082530" y="4744785"/>
                  <a:pt x="8086017" y="4743560"/>
                </a:cubicBezTo>
                <a:cubicBezTo>
                  <a:pt x="8089505" y="4742335"/>
                  <a:pt x="8093386" y="4741723"/>
                  <a:pt x="8097660" y="4741723"/>
                </a:cubicBezTo>
                <a:cubicBezTo>
                  <a:pt x="8101544" y="4741723"/>
                  <a:pt x="8104961" y="4742369"/>
                  <a:pt x="8107910" y="4743663"/>
                </a:cubicBezTo>
                <a:cubicBezTo>
                  <a:pt x="8110860" y="4744957"/>
                  <a:pt x="8113330" y="4746683"/>
                  <a:pt x="8115320" y="4748842"/>
                </a:cubicBezTo>
                <a:cubicBezTo>
                  <a:pt x="8117311" y="4751001"/>
                  <a:pt x="8118826" y="4753542"/>
                  <a:pt x="8119867" y="4756465"/>
                </a:cubicBezTo>
                <a:cubicBezTo>
                  <a:pt x="8120908" y="4759389"/>
                  <a:pt x="8121428" y="4762442"/>
                  <a:pt x="8121428" y="4765627"/>
                </a:cubicBezTo>
                <a:cubicBezTo>
                  <a:pt x="8121428" y="4768870"/>
                  <a:pt x="8121087" y="4772432"/>
                  <a:pt x="8120405" y="4776312"/>
                </a:cubicBezTo>
                <a:cubicBezTo>
                  <a:pt x="8119723" y="4780193"/>
                  <a:pt x="8118306" y="4784425"/>
                  <a:pt x="8116154" y="4789009"/>
                </a:cubicBezTo>
                <a:cubicBezTo>
                  <a:pt x="8114002" y="4793593"/>
                  <a:pt x="8110810" y="4798853"/>
                  <a:pt x="8106578" y="4804789"/>
                </a:cubicBezTo>
                <a:cubicBezTo>
                  <a:pt x="8102346" y="4810724"/>
                  <a:pt x="8097997" y="4817203"/>
                  <a:pt x="8093530" y="4824225"/>
                </a:cubicBezTo>
                <a:lnTo>
                  <a:pt x="8060512" y="4855634"/>
                </a:lnTo>
                <a:cubicBezTo>
                  <a:pt x="8059835" y="4856395"/>
                  <a:pt x="8059288" y="4857110"/>
                  <a:pt x="8058872" y="4857778"/>
                </a:cubicBezTo>
                <a:cubicBezTo>
                  <a:pt x="8058456" y="4858446"/>
                  <a:pt x="8058104" y="4859167"/>
                  <a:pt x="8057813" y="4859940"/>
                </a:cubicBezTo>
                <a:cubicBezTo>
                  <a:pt x="8057524" y="4860713"/>
                  <a:pt x="8057338" y="4861508"/>
                  <a:pt x="8057256" y="4862323"/>
                </a:cubicBezTo>
                <a:cubicBezTo>
                  <a:pt x="8057175" y="4863139"/>
                  <a:pt x="8057134" y="4864091"/>
                  <a:pt x="8057134" y="4865179"/>
                </a:cubicBezTo>
                <a:cubicBezTo>
                  <a:pt x="8057134" y="4866501"/>
                  <a:pt x="8057282" y="4867704"/>
                  <a:pt x="8057578" y="4868787"/>
                </a:cubicBezTo>
                <a:cubicBezTo>
                  <a:pt x="8057874" y="4869870"/>
                  <a:pt x="8058350" y="4870767"/>
                  <a:pt x="8059004" y="4871478"/>
                </a:cubicBezTo>
                <a:cubicBezTo>
                  <a:pt x="8059660" y="4872189"/>
                  <a:pt x="8060433" y="4872712"/>
                  <a:pt x="8061322" y="4873046"/>
                </a:cubicBezTo>
                <a:cubicBezTo>
                  <a:pt x="8062213" y="4873380"/>
                  <a:pt x="8063130" y="4873547"/>
                  <a:pt x="8064074" y="4873547"/>
                </a:cubicBezTo>
                <a:lnTo>
                  <a:pt x="8140596" y="4873547"/>
                </a:lnTo>
                <a:cubicBezTo>
                  <a:pt x="8141684" y="4873547"/>
                  <a:pt x="8142656" y="4873302"/>
                  <a:pt x="8143513" y="4872811"/>
                </a:cubicBezTo>
                <a:cubicBezTo>
                  <a:pt x="8144370" y="4872321"/>
                  <a:pt x="8145051" y="4871654"/>
                  <a:pt x="8145556" y="4870813"/>
                </a:cubicBezTo>
                <a:cubicBezTo>
                  <a:pt x="8146060" y="4869971"/>
                  <a:pt x="8146426" y="4869077"/>
                  <a:pt x="8146651" y="4868130"/>
                </a:cubicBezTo>
                <a:cubicBezTo>
                  <a:pt x="8146876" y="4867184"/>
                  <a:pt x="8146989" y="4866200"/>
                  <a:pt x="8146989" y="4865179"/>
                </a:cubicBezTo>
                <a:cubicBezTo>
                  <a:pt x="8146989" y="4864149"/>
                  <a:pt x="8146870" y="4863155"/>
                  <a:pt x="8146630" y="4862196"/>
                </a:cubicBezTo>
                <a:cubicBezTo>
                  <a:pt x="8146390" y="4861237"/>
                  <a:pt x="8145996" y="4860373"/>
                  <a:pt x="8145444" y="4859602"/>
                </a:cubicBezTo>
                <a:cubicBezTo>
                  <a:pt x="8144895" y="4858832"/>
                  <a:pt x="8144184" y="4858229"/>
                  <a:pt x="8143313" y="4857793"/>
                </a:cubicBezTo>
                <a:cubicBezTo>
                  <a:pt x="8142442" y="4857357"/>
                  <a:pt x="8141536" y="4857139"/>
                  <a:pt x="8140594" y="4857139"/>
                </a:cubicBezTo>
                <a:lnTo>
                  <a:pt x="8078119" y="4857139"/>
                </a:lnTo>
                <a:lnTo>
                  <a:pt x="8103290" y="4833932"/>
                </a:lnTo>
                <a:cubicBezTo>
                  <a:pt x="8111331" y="4825452"/>
                  <a:pt x="8117767" y="4817969"/>
                  <a:pt x="8122597" y="4811482"/>
                </a:cubicBezTo>
                <a:cubicBezTo>
                  <a:pt x="8127428" y="4804994"/>
                  <a:pt x="8131152" y="4799001"/>
                  <a:pt x="8133771" y="4793501"/>
                </a:cubicBezTo>
                <a:cubicBezTo>
                  <a:pt x="8136389" y="4788001"/>
                  <a:pt x="8138093" y="4782939"/>
                  <a:pt x="8138884" y="4778314"/>
                </a:cubicBezTo>
                <a:cubicBezTo>
                  <a:pt x="8139674" y="4773688"/>
                  <a:pt x="8140069" y="4769058"/>
                  <a:pt x="8140069" y="4764424"/>
                </a:cubicBezTo>
                <a:cubicBezTo>
                  <a:pt x="8140069" y="4759316"/>
                  <a:pt x="8139220" y="4754425"/>
                  <a:pt x="8137520" y="4749751"/>
                </a:cubicBezTo>
                <a:cubicBezTo>
                  <a:pt x="8135820" y="4745077"/>
                  <a:pt x="8133208" y="4740937"/>
                  <a:pt x="8129684" y="4737332"/>
                </a:cubicBezTo>
                <a:cubicBezTo>
                  <a:pt x="8126158" y="4733727"/>
                  <a:pt x="8121782" y="4730879"/>
                  <a:pt x="8116554" y="4728787"/>
                </a:cubicBezTo>
                <a:cubicBezTo>
                  <a:pt x="8111326" y="4726695"/>
                  <a:pt x="8105259" y="4725649"/>
                  <a:pt x="8098354" y="4725649"/>
                </a:cubicBezTo>
                <a:close/>
                <a:moveTo>
                  <a:pt x="7987240" y="4725649"/>
                </a:moveTo>
                <a:cubicBezTo>
                  <a:pt x="7978534" y="4725649"/>
                  <a:pt x="7971095" y="4727028"/>
                  <a:pt x="7964923" y="4729786"/>
                </a:cubicBezTo>
                <a:cubicBezTo>
                  <a:pt x="7958751" y="4732544"/>
                  <a:pt x="7953711" y="4736205"/>
                  <a:pt x="7949802" y="4740768"/>
                </a:cubicBezTo>
                <a:cubicBezTo>
                  <a:pt x="7945893" y="4745331"/>
                  <a:pt x="7943066" y="4750474"/>
                  <a:pt x="7941321" y="4756198"/>
                </a:cubicBezTo>
                <a:cubicBezTo>
                  <a:pt x="7939577" y="4761921"/>
                  <a:pt x="7938704" y="4767833"/>
                  <a:pt x="7938704" y="4773932"/>
                </a:cubicBezTo>
                <a:cubicBezTo>
                  <a:pt x="7938704" y="4779772"/>
                  <a:pt x="7939413" y="4785316"/>
                  <a:pt x="7940831" y="4790566"/>
                </a:cubicBezTo>
                <a:cubicBezTo>
                  <a:pt x="7942249" y="4795815"/>
                  <a:pt x="7944697" y="4800452"/>
                  <a:pt x="7948174" y="4804476"/>
                </a:cubicBezTo>
                <a:cubicBezTo>
                  <a:pt x="7951651" y="4808501"/>
                  <a:pt x="7956221" y="4811680"/>
                  <a:pt x="7961883" y="4814013"/>
                </a:cubicBezTo>
                <a:cubicBezTo>
                  <a:pt x="7967546" y="4816347"/>
                  <a:pt x="7974602" y="4817513"/>
                  <a:pt x="7983053" y="4817513"/>
                </a:cubicBezTo>
                <a:cubicBezTo>
                  <a:pt x="7990814" y="4817513"/>
                  <a:pt x="7997680" y="4816549"/>
                  <a:pt x="8003651" y="4814621"/>
                </a:cubicBezTo>
                <a:cubicBezTo>
                  <a:pt x="8009622" y="4812693"/>
                  <a:pt x="8013608" y="4810629"/>
                  <a:pt x="8015608" y="4808430"/>
                </a:cubicBezTo>
                <a:cubicBezTo>
                  <a:pt x="8015395" y="4814165"/>
                  <a:pt x="8014422" y="4820286"/>
                  <a:pt x="8012690" y="4826793"/>
                </a:cubicBezTo>
                <a:cubicBezTo>
                  <a:pt x="8010959" y="4833300"/>
                  <a:pt x="8008410" y="4838967"/>
                  <a:pt x="8005044" y="4843794"/>
                </a:cubicBezTo>
                <a:cubicBezTo>
                  <a:pt x="8001678" y="4848621"/>
                  <a:pt x="7997400" y="4852461"/>
                  <a:pt x="7992212" y="4855315"/>
                </a:cubicBezTo>
                <a:cubicBezTo>
                  <a:pt x="7987023" y="4858168"/>
                  <a:pt x="7980790" y="4859595"/>
                  <a:pt x="7973511" y="4859595"/>
                </a:cubicBezTo>
                <a:cubicBezTo>
                  <a:pt x="7969769" y="4859595"/>
                  <a:pt x="7966512" y="4859324"/>
                  <a:pt x="7963740" y="4858783"/>
                </a:cubicBezTo>
                <a:cubicBezTo>
                  <a:pt x="7960969" y="4858241"/>
                  <a:pt x="7958506" y="4857648"/>
                  <a:pt x="7956353" y="4857003"/>
                </a:cubicBezTo>
                <a:cubicBezTo>
                  <a:pt x="7954201" y="4856358"/>
                  <a:pt x="7952347" y="4855716"/>
                  <a:pt x="7950792" y="4855078"/>
                </a:cubicBezTo>
                <a:cubicBezTo>
                  <a:pt x="7949238" y="4854441"/>
                  <a:pt x="7947944" y="4854122"/>
                  <a:pt x="7946912" y="4854122"/>
                </a:cubicBezTo>
                <a:cubicBezTo>
                  <a:pt x="7946111" y="4854122"/>
                  <a:pt x="7945346" y="4854283"/>
                  <a:pt x="7944619" y="4854607"/>
                </a:cubicBezTo>
                <a:cubicBezTo>
                  <a:pt x="7943892" y="4854930"/>
                  <a:pt x="7943327" y="4855461"/>
                  <a:pt x="7942925" y="4856199"/>
                </a:cubicBezTo>
                <a:cubicBezTo>
                  <a:pt x="7942523" y="4856937"/>
                  <a:pt x="7942277" y="4857709"/>
                  <a:pt x="7942187" y="4858514"/>
                </a:cubicBezTo>
                <a:cubicBezTo>
                  <a:pt x="7942098" y="4859319"/>
                  <a:pt x="7942053" y="4860350"/>
                  <a:pt x="7942053" y="4861607"/>
                </a:cubicBezTo>
                <a:cubicBezTo>
                  <a:pt x="7942053" y="4863426"/>
                  <a:pt x="7942266" y="4864953"/>
                  <a:pt x="7942694" y="4866188"/>
                </a:cubicBezTo>
                <a:cubicBezTo>
                  <a:pt x="7943121" y="4867423"/>
                  <a:pt x="7943792" y="4868447"/>
                  <a:pt x="7944706" y="4869259"/>
                </a:cubicBezTo>
                <a:cubicBezTo>
                  <a:pt x="7945621" y="4870072"/>
                  <a:pt x="7946902" y="4870819"/>
                  <a:pt x="7948550" y="4871501"/>
                </a:cubicBezTo>
                <a:cubicBezTo>
                  <a:pt x="7950198" y="4872184"/>
                  <a:pt x="7952183" y="4872806"/>
                  <a:pt x="7954503" y="4873368"/>
                </a:cubicBezTo>
                <a:cubicBezTo>
                  <a:pt x="7956824" y="4873929"/>
                  <a:pt x="7959463" y="4874416"/>
                  <a:pt x="7962423" y="4874827"/>
                </a:cubicBezTo>
                <a:cubicBezTo>
                  <a:pt x="7965382" y="4875239"/>
                  <a:pt x="7968574" y="4875445"/>
                  <a:pt x="7971995" y="4875445"/>
                </a:cubicBezTo>
                <a:cubicBezTo>
                  <a:pt x="7980023" y="4875445"/>
                  <a:pt x="7987157" y="4874361"/>
                  <a:pt x="7993399" y="4872193"/>
                </a:cubicBezTo>
                <a:cubicBezTo>
                  <a:pt x="7999640" y="4870025"/>
                  <a:pt x="8005073" y="4867032"/>
                  <a:pt x="8009697" y="4863214"/>
                </a:cubicBezTo>
                <a:cubicBezTo>
                  <a:pt x="8014321" y="4859395"/>
                  <a:pt x="8018193" y="4854902"/>
                  <a:pt x="8021312" y="4849734"/>
                </a:cubicBezTo>
                <a:cubicBezTo>
                  <a:pt x="8024431" y="4844565"/>
                  <a:pt x="8026917" y="4839055"/>
                  <a:pt x="8028769" y="4833203"/>
                </a:cubicBezTo>
                <a:cubicBezTo>
                  <a:pt x="8030622" y="4827351"/>
                  <a:pt x="8031962" y="4821180"/>
                  <a:pt x="8032789" y="4814688"/>
                </a:cubicBezTo>
                <a:cubicBezTo>
                  <a:pt x="8033616" y="4808197"/>
                  <a:pt x="8034029" y="4801805"/>
                  <a:pt x="8034029" y="4795514"/>
                </a:cubicBezTo>
                <a:cubicBezTo>
                  <a:pt x="8034029" y="4788937"/>
                  <a:pt x="8033691" y="4782594"/>
                  <a:pt x="8033016" y="4776485"/>
                </a:cubicBezTo>
                <a:cubicBezTo>
                  <a:pt x="8032341" y="4770375"/>
                  <a:pt x="8031270" y="4764723"/>
                  <a:pt x="8029801" y="4759528"/>
                </a:cubicBezTo>
                <a:cubicBezTo>
                  <a:pt x="8028332" y="4754333"/>
                  <a:pt x="8026383" y="4749666"/>
                  <a:pt x="8023952" y="4745527"/>
                </a:cubicBezTo>
                <a:cubicBezTo>
                  <a:pt x="8021522" y="4741389"/>
                  <a:pt x="8018552" y="4737839"/>
                  <a:pt x="8015044" y="4734877"/>
                </a:cubicBezTo>
                <a:cubicBezTo>
                  <a:pt x="8011536" y="4731916"/>
                  <a:pt x="8007467" y="4729637"/>
                  <a:pt x="8002836" y="4728042"/>
                </a:cubicBezTo>
                <a:cubicBezTo>
                  <a:pt x="7998205" y="4726447"/>
                  <a:pt x="7993006" y="4725649"/>
                  <a:pt x="7987240" y="4725649"/>
                </a:cubicBezTo>
                <a:close/>
                <a:moveTo>
                  <a:pt x="7874444" y="4725649"/>
                </a:moveTo>
                <a:cubicBezTo>
                  <a:pt x="7866977" y="4725649"/>
                  <a:pt x="7860451" y="4726625"/>
                  <a:pt x="7854867" y="4728575"/>
                </a:cubicBezTo>
                <a:cubicBezTo>
                  <a:pt x="7849284" y="4730525"/>
                  <a:pt x="7844652" y="4733203"/>
                  <a:pt x="7840972" y="4736607"/>
                </a:cubicBezTo>
                <a:cubicBezTo>
                  <a:pt x="7837293" y="4740012"/>
                  <a:pt x="7834560" y="4743926"/>
                  <a:pt x="7832775" y="4748349"/>
                </a:cubicBezTo>
                <a:cubicBezTo>
                  <a:pt x="7830990" y="4752773"/>
                  <a:pt x="7830097" y="4757433"/>
                  <a:pt x="7830097" y="4762331"/>
                </a:cubicBezTo>
                <a:cubicBezTo>
                  <a:pt x="7830097" y="4766515"/>
                  <a:pt x="7830756" y="4770409"/>
                  <a:pt x="7832073" y="4774012"/>
                </a:cubicBezTo>
                <a:cubicBezTo>
                  <a:pt x="7833390" y="4777614"/>
                  <a:pt x="7835340" y="4780995"/>
                  <a:pt x="7837922" y="4784154"/>
                </a:cubicBezTo>
                <a:cubicBezTo>
                  <a:pt x="7840504" y="4787314"/>
                  <a:pt x="7843680" y="4790264"/>
                  <a:pt x="7847452" y="4793007"/>
                </a:cubicBezTo>
                <a:cubicBezTo>
                  <a:pt x="7851224" y="4795749"/>
                  <a:pt x="7855101" y="4797627"/>
                  <a:pt x="7859084" y="4798641"/>
                </a:cubicBezTo>
                <a:cubicBezTo>
                  <a:pt x="7854526" y="4799905"/>
                  <a:pt x="7850037" y="4801955"/>
                  <a:pt x="7845618" y="4804790"/>
                </a:cubicBezTo>
                <a:cubicBezTo>
                  <a:pt x="7841200" y="4807626"/>
                  <a:pt x="7837448" y="4810721"/>
                  <a:pt x="7834365" y="4814074"/>
                </a:cubicBezTo>
                <a:cubicBezTo>
                  <a:pt x="7831281" y="4817427"/>
                  <a:pt x="7828887" y="4821139"/>
                  <a:pt x="7827183" y="4825209"/>
                </a:cubicBezTo>
                <a:cubicBezTo>
                  <a:pt x="7825479" y="4829279"/>
                  <a:pt x="7824628" y="4833819"/>
                  <a:pt x="7824628" y="4838828"/>
                </a:cubicBezTo>
                <a:cubicBezTo>
                  <a:pt x="7824628" y="4844773"/>
                  <a:pt x="7825777" y="4850027"/>
                  <a:pt x="7828074" y="4854589"/>
                </a:cubicBezTo>
                <a:cubicBezTo>
                  <a:pt x="7830373" y="4859152"/>
                  <a:pt x="7833642" y="4862990"/>
                  <a:pt x="7837881" y="4866105"/>
                </a:cubicBezTo>
                <a:cubicBezTo>
                  <a:pt x="7842120" y="4869220"/>
                  <a:pt x="7847158" y="4871555"/>
                  <a:pt x="7852995" y="4873111"/>
                </a:cubicBezTo>
                <a:cubicBezTo>
                  <a:pt x="7858832" y="4874667"/>
                  <a:pt x="7865325" y="4875445"/>
                  <a:pt x="7872475" y="4875445"/>
                </a:cubicBezTo>
                <a:cubicBezTo>
                  <a:pt x="7880165" y="4875445"/>
                  <a:pt x="7887050" y="4874588"/>
                  <a:pt x="7893129" y="4872876"/>
                </a:cubicBezTo>
                <a:cubicBezTo>
                  <a:pt x="7899208" y="4871163"/>
                  <a:pt x="7904404" y="4868615"/>
                  <a:pt x="7908717" y="4865232"/>
                </a:cubicBezTo>
                <a:cubicBezTo>
                  <a:pt x="7913030" y="4861849"/>
                  <a:pt x="7916335" y="4857685"/>
                  <a:pt x="7918630" y="4852738"/>
                </a:cubicBezTo>
                <a:cubicBezTo>
                  <a:pt x="7920925" y="4847791"/>
                  <a:pt x="7922073" y="4842168"/>
                  <a:pt x="7922073" y="4835870"/>
                </a:cubicBezTo>
                <a:cubicBezTo>
                  <a:pt x="7922073" y="4831398"/>
                  <a:pt x="7921268" y="4827275"/>
                  <a:pt x="7919659" y="4823502"/>
                </a:cubicBezTo>
                <a:cubicBezTo>
                  <a:pt x="7918050" y="4819728"/>
                  <a:pt x="7915693" y="4816190"/>
                  <a:pt x="7912588" y="4812888"/>
                </a:cubicBezTo>
                <a:cubicBezTo>
                  <a:pt x="7909484" y="4809586"/>
                  <a:pt x="7905751" y="4806559"/>
                  <a:pt x="7901390" y="4803808"/>
                </a:cubicBezTo>
                <a:cubicBezTo>
                  <a:pt x="7897028" y="4801056"/>
                  <a:pt x="7892364" y="4798914"/>
                  <a:pt x="7887397" y="4797382"/>
                </a:cubicBezTo>
                <a:cubicBezTo>
                  <a:pt x="7891416" y="4796228"/>
                  <a:pt x="7895279" y="4794248"/>
                  <a:pt x="7898985" y="4791441"/>
                </a:cubicBezTo>
                <a:cubicBezTo>
                  <a:pt x="7902692" y="4788634"/>
                  <a:pt x="7905859" y="4785570"/>
                  <a:pt x="7908486" y="4782247"/>
                </a:cubicBezTo>
                <a:cubicBezTo>
                  <a:pt x="7911114" y="4778925"/>
                  <a:pt x="7913124" y="4775389"/>
                  <a:pt x="7914516" y="4771641"/>
                </a:cubicBezTo>
                <a:cubicBezTo>
                  <a:pt x="7915908" y="4767892"/>
                  <a:pt x="7916603" y="4763913"/>
                  <a:pt x="7916603" y="4759704"/>
                </a:cubicBezTo>
                <a:cubicBezTo>
                  <a:pt x="7916603" y="4755213"/>
                  <a:pt x="7915744" y="4750895"/>
                  <a:pt x="7914023" y="4746752"/>
                </a:cubicBezTo>
                <a:cubicBezTo>
                  <a:pt x="7912303" y="4742608"/>
                  <a:pt x="7909671" y="4738963"/>
                  <a:pt x="7906128" y="4735815"/>
                </a:cubicBezTo>
                <a:cubicBezTo>
                  <a:pt x="7902586" y="4732667"/>
                  <a:pt x="7898169" y="4730185"/>
                  <a:pt x="7892878" y="4728371"/>
                </a:cubicBezTo>
                <a:cubicBezTo>
                  <a:pt x="7887587" y="4726557"/>
                  <a:pt x="7881442" y="4725649"/>
                  <a:pt x="7874444" y="4725649"/>
                </a:cubicBezTo>
                <a:close/>
                <a:moveTo>
                  <a:pt x="7755454" y="4725649"/>
                </a:moveTo>
                <a:cubicBezTo>
                  <a:pt x="7751259" y="4725649"/>
                  <a:pt x="7747230" y="4726124"/>
                  <a:pt x="7743368" y="4727072"/>
                </a:cubicBezTo>
                <a:cubicBezTo>
                  <a:pt x="7739505" y="4728021"/>
                  <a:pt x="7736000" y="4729153"/>
                  <a:pt x="7732852" y="4730467"/>
                </a:cubicBezTo>
                <a:cubicBezTo>
                  <a:pt x="7729704" y="4731782"/>
                  <a:pt x="7727048" y="4733109"/>
                  <a:pt x="7724884" y="4734448"/>
                </a:cubicBezTo>
                <a:cubicBezTo>
                  <a:pt x="7722721" y="4735788"/>
                  <a:pt x="7721167" y="4736869"/>
                  <a:pt x="7720222" y="4737693"/>
                </a:cubicBezTo>
                <a:cubicBezTo>
                  <a:pt x="7719278" y="4738517"/>
                  <a:pt x="7718625" y="4739239"/>
                  <a:pt x="7718264" y="4739859"/>
                </a:cubicBezTo>
                <a:cubicBezTo>
                  <a:pt x="7717903" y="4740479"/>
                  <a:pt x="7717629" y="4741093"/>
                  <a:pt x="7717442" y="4741700"/>
                </a:cubicBezTo>
                <a:cubicBezTo>
                  <a:pt x="7717256" y="4742307"/>
                  <a:pt x="7717121" y="4742946"/>
                  <a:pt x="7717038" y="4743617"/>
                </a:cubicBezTo>
                <a:cubicBezTo>
                  <a:pt x="7716955" y="4744288"/>
                  <a:pt x="7716913" y="4745143"/>
                  <a:pt x="7716913" y="4746182"/>
                </a:cubicBezTo>
                <a:cubicBezTo>
                  <a:pt x="7716913" y="4747366"/>
                  <a:pt x="7716978" y="4748387"/>
                  <a:pt x="7717106" y="4749244"/>
                </a:cubicBezTo>
                <a:cubicBezTo>
                  <a:pt x="7717234" y="4750102"/>
                  <a:pt x="7717501" y="4750908"/>
                  <a:pt x="7717906" y="4751663"/>
                </a:cubicBezTo>
                <a:cubicBezTo>
                  <a:pt x="7718310" y="4752418"/>
                  <a:pt x="7718877" y="4753015"/>
                  <a:pt x="7719607" y="4753454"/>
                </a:cubicBezTo>
                <a:cubicBezTo>
                  <a:pt x="7720336" y="4753893"/>
                  <a:pt x="7721130" y="4754113"/>
                  <a:pt x="7721987" y="4754113"/>
                </a:cubicBezTo>
                <a:cubicBezTo>
                  <a:pt x="7723374" y="4754113"/>
                  <a:pt x="7725069" y="4753409"/>
                  <a:pt x="7727072" y="4752002"/>
                </a:cubicBezTo>
                <a:cubicBezTo>
                  <a:pt x="7729076" y="4750595"/>
                  <a:pt x="7731379" y="4749143"/>
                  <a:pt x="7733982" y="4747645"/>
                </a:cubicBezTo>
                <a:cubicBezTo>
                  <a:pt x="7736584" y="4746147"/>
                  <a:pt x="7739630" y="4744785"/>
                  <a:pt x="7743117" y="4743560"/>
                </a:cubicBezTo>
                <a:cubicBezTo>
                  <a:pt x="7746605" y="4742335"/>
                  <a:pt x="7750486" y="4741723"/>
                  <a:pt x="7754760" y="4741723"/>
                </a:cubicBezTo>
                <a:cubicBezTo>
                  <a:pt x="7758644" y="4741723"/>
                  <a:pt x="7762061" y="4742369"/>
                  <a:pt x="7765010" y="4743663"/>
                </a:cubicBezTo>
                <a:cubicBezTo>
                  <a:pt x="7767960" y="4744957"/>
                  <a:pt x="7770430" y="4746683"/>
                  <a:pt x="7772420" y="4748842"/>
                </a:cubicBezTo>
                <a:cubicBezTo>
                  <a:pt x="7774411" y="4751001"/>
                  <a:pt x="7775926" y="4753542"/>
                  <a:pt x="7776967" y="4756465"/>
                </a:cubicBezTo>
                <a:cubicBezTo>
                  <a:pt x="7778008" y="4759389"/>
                  <a:pt x="7778528" y="4762442"/>
                  <a:pt x="7778528" y="4765627"/>
                </a:cubicBezTo>
                <a:cubicBezTo>
                  <a:pt x="7778528" y="4768870"/>
                  <a:pt x="7778187" y="4772432"/>
                  <a:pt x="7777505" y="4776312"/>
                </a:cubicBezTo>
                <a:cubicBezTo>
                  <a:pt x="7776823" y="4780193"/>
                  <a:pt x="7775406" y="4784425"/>
                  <a:pt x="7773254" y="4789009"/>
                </a:cubicBezTo>
                <a:cubicBezTo>
                  <a:pt x="7771102" y="4793593"/>
                  <a:pt x="7767910" y="4798853"/>
                  <a:pt x="7763678" y="4804789"/>
                </a:cubicBezTo>
                <a:cubicBezTo>
                  <a:pt x="7759446" y="4810724"/>
                  <a:pt x="7755097" y="4817203"/>
                  <a:pt x="7750630" y="4824225"/>
                </a:cubicBezTo>
                <a:lnTo>
                  <a:pt x="7717612" y="4855634"/>
                </a:lnTo>
                <a:cubicBezTo>
                  <a:pt x="7716935" y="4856395"/>
                  <a:pt x="7716388" y="4857110"/>
                  <a:pt x="7715972" y="4857778"/>
                </a:cubicBezTo>
                <a:cubicBezTo>
                  <a:pt x="7715556" y="4858446"/>
                  <a:pt x="7715204" y="4859167"/>
                  <a:pt x="7714914" y="4859940"/>
                </a:cubicBezTo>
                <a:cubicBezTo>
                  <a:pt x="7714624" y="4860713"/>
                  <a:pt x="7714438" y="4861508"/>
                  <a:pt x="7714356" y="4862323"/>
                </a:cubicBezTo>
                <a:cubicBezTo>
                  <a:pt x="7714275" y="4863139"/>
                  <a:pt x="7714234" y="4864091"/>
                  <a:pt x="7714234" y="4865179"/>
                </a:cubicBezTo>
                <a:cubicBezTo>
                  <a:pt x="7714234" y="4866501"/>
                  <a:pt x="7714382" y="4867704"/>
                  <a:pt x="7714678" y="4868787"/>
                </a:cubicBezTo>
                <a:cubicBezTo>
                  <a:pt x="7714974" y="4869870"/>
                  <a:pt x="7715450" y="4870767"/>
                  <a:pt x="7716105" y="4871478"/>
                </a:cubicBezTo>
                <a:cubicBezTo>
                  <a:pt x="7716760" y="4872189"/>
                  <a:pt x="7717533" y="4872712"/>
                  <a:pt x="7718423" y="4873046"/>
                </a:cubicBezTo>
                <a:cubicBezTo>
                  <a:pt x="7719313" y="4873380"/>
                  <a:pt x="7720230" y="4873547"/>
                  <a:pt x="7721174" y="4873547"/>
                </a:cubicBezTo>
                <a:lnTo>
                  <a:pt x="7797696" y="4873547"/>
                </a:lnTo>
                <a:cubicBezTo>
                  <a:pt x="7798784" y="4873547"/>
                  <a:pt x="7799756" y="4873302"/>
                  <a:pt x="7800613" y="4872811"/>
                </a:cubicBezTo>
                <a:cubicBezTo>
                  <a:pt x="7801470" y="4872321"/>
                  <a:pt x="7802151" y="4871654"/>
                  <a:pt x="7802656" y="4870813"/>
                </a:cubicBezTo>
                <a:cubicBezTo>
                  <a:pt x="7803160" y="4869971"/>
                  <a:pt x="7803526" y="4869077"/>
                  <a:pt x="7803751" y="4868130"/>
                </a:cubicBezTo>
                <a:cubicBezTo>
                  <a:pt x="7803976" y="4867184"/>
                  <a:pt x="7804089" y="4866200"/>
                  <a:pt x="7804089" y="4865179"/>
                </a:cubicBezTo>
                <a:cubicBezTo>
                  <a:pt x="7804089" y="4864149"/>
                  <a:pt x="7803970" y="4863155"/>
                  <a:pt x="7803730" y="4862196"/>
                </a:cubicBezTo>
                <a:cubicBezTo>
                  <a:pt x="7803490" y="4861237"/>
                  <a:pt x="7803096" y="4860373"/>
                  <a:pt x="7802544" y="4859602"/>
                </a:cubicBezTo>
                <a:cubicBezTo>
                  <a:pt x="7801995" y="4858832"/>
                  <a:pt x="7801284" y="4858229"/>
                  <a:pt x="7800413" y="4857793"/>
                </a:cubicBezTo>
                <a:cubicBezTo>
                  <a:pt x="7799542" y="4857357"/>
                  <a:pt x="7798636" y="4857139"/>
                  <a:pt x="7797694" y="4857139"/>
                </a:cubicBezTo>
                <a:lnTo>
                  <a:pt x="7735219" y="4857139"/>
                </a:lnTo>
                <a:lnTo>
                  <a:pt x="7760390" y="4833932"/>
                </a:lnTo>
                <a:cubicBezTo>
                  <a:pt x="7768431" y="4825452"/>
                  <a:pt x="7774867" y="4817969"/>
                  <a:pt x="7779697" y="4811482"/>
                </a:cubicBezTo>
                <a:cubicBezTo>
                  <a:pt x="7784528" y="4804994"/>
                  <a:pt x="7788252" y="4799001"/>
                  <a:pt x="7790871" y="4793501"/>
                </a:cubicBezTo>
                <a:cubicBezTo>
                  <a:pt x="7793489" y="4788001"/>
                  <a:pt x="7795193" y="4782939"/>
                  <a:pt x="7795984" y="4778314"/>
                </a:cubicBezTo>
                <a:cubicBezTo>
                  <a:pt x="7796774" y="4773688"/>
                  <a:pt x="7797169" y="4769058"/>
                  <a:pt x="7797169" y="4764424"/>
                </a:cubicBezTo>
                <a:cubicBezTo>
                  <a:pt x="7797169" y="4759316"/>
                  <a:pt x="7796320" y="4754425"/>
                  <a:pt x="7794620" y="4749751"/>
                </a:cubicBezTo>
                <a:cubicBezTo>
                  <a:pt x="7792920" y="4745077"/>
                  <a:pt x="7790308" y="4740937"/>
                  <a:pt x="7786784" y="4737332"/>
                </a:cubicBezTo>
                <a:cubicBezTo>
                  <a:pt x="7783258" y="4733727"/>
                  <a:pt x="7778882" y="4730879"/>
                  <a:pt x="7773654" y="4728787"/>
                </a:cubicBezTo>
                <a:cubicBezTo>
                  <a:pt x="7768426" y="4726695"/>
                  <a:pt x="7762359" y="4725649"/>
                  <a:pt x="7755454" y="4725649"/>
                </a:cubicBezTo>
                <a:close/>
                <a:moveTo>
                  <a:pt x="7641154" y="4725649"/>
                </a:moveTo>
                <a:cubicBezTo>
                  <a:pt x="7636959" y="4725649"/>
                  <a:pt x="7632930" y="4726124"/>
                  <a:pt x="7629068" y="4727072"/>
                </a:cubicBezTo>
                <a:cubicBezTo>
                  <a:pt x="7625205" y="4728021"/>
                  <a:pt x="7621700" y="4729153"/>
                  <a:pt x="7618552" y="4730467"/>
                </a:cubicBezTo>
                <a:cubicBezTo>
                  <a:pt x="7615404" y="4731782"/>
                  <a:pt x="7612748" y="4733109"/>
                  <a:pt x="7610584" y="4734448"/>
                </a:cubicBezTo>
                <a:cubicBezTo>
                  <a:pt x="7608421" y="4735788"/>
                  <a:pt x="7606867" y="4736869"/>
                  <a:pt x="7605922" y="4737693"/>
                </a:cubicBezTo>
                <a:cubicBezTo>
                  <a:pt x="7604978" y="4738517"/>
                  <a:pt x="7604325" y="4739239"/>
                  <a:pt x="7603964" y="4739859"/>
                </a:cubicBezTo>
                <a:cubicBezTo>
                  <a:pt x="7603603" y="4740479"/>
                  <a:pt x="7603329" y="4741093"/>
                  <a:pt x="7603142" y="4741700"/>
                </a:cubicBezTo>
                <a:cubicBezTo>
                  <a:pt x="7602956" y="4742307"/>
                  <a:pt x="7602821" y="4742946"/>
                  <a:pt x="7602738" y="4743617"/>
                </a:cubicBezTo>
                <a:cubicBezTo>
                  <a:pt x="7602655" y="4744288"/>
                  <a:pt x="7602613" y="4745143"/>
                  <a:pt x="7602613" y="4746182"/>
                </a:cubicBezTo>
                <a:cubicBezTo>
                  <a:pt x="7602613" y="4747366"/>
                  <a:pt x="7602678" y="4748387"/>
                  <a:pt x="7602806" y="4749244"/>
                </a:cubicBezTo>
                <a:cubicBezTo>
                  <a:pt x="7602934" y="4750102"/>
                  <a:pt x="7603201" y="4750908"/>
                  <a:pt x="7603606" y="4751663"/>
                </a:cubicBezTo>
                <a:cubicBezTo>
                  <a:pt x="7604010" y="4752418"/>
                  <a:pt x="7604577" y="4753015"/>
                  <a:pt x="7605307" y="4753454"/>
                </a:cubicBezTo>
                <a:cubicBezTo>
                  <a:pt x="7606036" y="4753893"/>
                  <a:pt x="7606830" y="4754113"/>
                  <a:pt x="7607687" y="4754113"/>
                </a:cubicBezTo>
                <a:cubicBezTo>
                  <a:pt x="7609074" y="4754113"/>
                  <a:pt x="7610769" y="4753409"/>
                  <a:pt x="7612772" y="4752002"/>
                </a:cubicBezTo>
                <a:cubicBezTo>
                  <a:pt x="7614776" y="4750595"/>
                  <a:pt x="7617079" y="4749143"/>
                  <a:pt x="7619682" y="4747645"/>
                </a:cubicBezTo>
                <a:cubicBezTo>
                  <a:pt x="7622284" y="4746147"/>
                  <a:pt x="7625330" y="4744785"/>
                  <a:pt x="7628817" y="4743560"/>
                </a:cubicBezTo>
                <a:cubicBezTo>
                  <a:pt x="7632305" y="4742335"/>
                  <a:pt x="7636186" y="4741723"/>
                  <a:pt x="7640460" y="4741723"/>
                </a:cubicBezTo>
                <a:cubicBezTo>
                  <a:pt x="7644344" y="4741723"/>
                  <a:pt x="7647761" y="4742369"/>
                  <a:pt x="7650710" y="4743663"/>
                </a:cubicBezTo>
                <a:cubicBezTo>
                  <a:pt x="7653660" y="4744957"/>
                  <a:pt x="7656130" y="4746683"/>
                  <a:pt x="7658120" y="4748842"/>
                </a:cubicBezTo>
                <a:cubicBezTo>
                  <a:pt x="7660111" y="4751001"/>
                  <a:pt x="7661626" y="4753542"/>
                  <a:pt x="7662667" y="4756465"/>
                </a:cubicBezTo>
                <a:cubicBezTo>
                  <a:pt x="7663708" y="4759389"/>
                  <a:pt x="7664228" y="4762442"/>
                  <a:pt x="7664228" y="4765627"/>
                </a:cubicBezTo>
                <a:cubicBezTo>
                  <a:pt x="7664228" y="4768870"/>
                  <a:pt x="7663887" y="4772432"/>
                  <a:pt x="7663205" y="4776312"/>
                </a:cubicBezTo>
                <a:cubicBezTo>
                  <a:pt x="7662523" y="4780193"/>
                  <a:pt x="7661106" y="4784425"/>
                  <a:pt x="7658954" y="4789009"/>
                </a:cubicBezTo>
                <a:cubicBezTo>
                  <a:pt x="7656802" y="4793593"/>
                  <a:pt x="7653610" y="4798853"/>
                  <a:pt x="7649378" y="4804789"/>
                </a:cubicBezTo>
                <a:cubicBezTo>
                  <a:pt x="7645146" y="4810724"/>
                  <a:pt x="7640797" y="4817203"/>
                  <a:pt x="7636330" y="4824225"/>
                </a:cubicBezTo>
                <a:lnTo>
                  <a:pt x="7603312" y="4855634"/>
                </a:lnTo>
                <a:cubicBezTo>
                  <a:pt x="7602635" y="4856395"/>
                  <a:pt x="7602088" y="4857110"/>
                  <a:pt x="7601672" y="4857778"/>
                </a:cubicBezTo>
                <a:cubicBezTo>
                  <a:pt x="7601256" y="4858446"/>
                  <a:pt x="7600904" y="4859167"/>
                  <a:pt x="7600614" y="4859940"/>
                </a:cubicBezTo>
                <a:cubicBezTo>
                  <a:pt x="7600324" y="4860713"/>
                  <a:pt x="7600138" y="4861508"/>
                  <a:pt x="7600056" y="4862323"/>
                </a:cubicBezTo>
                <a:cubicBezTo>
                  <a:pt x="7599975" y="4863139"/>
                  <a:pt x="7599934" y="4864091"/>
                  <a:pt x="7599934" y="4865179"/>
                </a:cubicBezTo>
                <a:cubicBezTo>
                  <a:pt x="7599934" y="4866501"/>
                  <a:pt x="7600082" y="4867704"/>
                  <a:pt x="7600378" y="4868787"/>
                </a:cubicBezTo>
                <a:cubicBezTo>
                  <a:pt x="7600674" y="4869870"/>
                  <a:pt x="7601150" y="4870767"/>
                  <a:pt x="7601805" y="4871478"/>
                </a:cubicBezTo>
                <a:cubicBezTo>
                  <a:pt x="7602460" y="4872189"/>
                  <a:pt x="7603233" y="4872712"/>
                  <a:pt x="7604123" y="4873046"/>
                </a:cubicBezTo>
                <a:cubicBezTo>
                  <a:pt x="7605013" y="4873380"/>
                  <a:pt x="7605930" y="4873547"/>
                  <a:pt x="7606874" y="4873547"/>
                </a:cubicBezTo>
                <a:lnTo>
                  <a:pt x="7683396" y="4873547"/>
                </a:lnTo>
                <a:cubicBezTo>
                  <a:pt x="7684484" y="4873547"/>
                  <a:pt x="7685456" y="4873302"/>
                  <a:pt x="7686313" y="4872811"/>
                </a:cubicBezTo>
                <a:cubicBezTo>
                  <a:pt x="7687170" y="4872321"/>
                  <a:pt x="7687851" y="4871654"/>
                  <a:pt x="7688356" y="4870813"/>
                </a:cubicBezTo>
                <a:cubicBezTo>
                  <a:pt x="7688860" y="4869971"/>
                  <a:pt x="7689226" y="4869077"/>
                  <a:pt x="7689451" y="4868130"/>
                </a:cubicBezTo>
                <a:cubicBezTo>
                  <a:pt x="7689676" y="4867184"/>
                  <a:pt x="7689789" y="4866200"/>
                  <a:pt x="7689789" y="4865179"/>
                </a:cubicBezTo>
                <a:cubicBezTo>
                  <a:pt x="7689789" y="4864149"/>
                  <a:pt x="7689670" y="4863155"/>
                  <a:pt x="7689430" y="4862196"/>
                </a:cubicBezTo>
                <a:cubicBezTo>
                  <a:pt x="7689190" y="4861237"/>
                  <a:pt x="7688796" y="4860373"/>
                  <a:pt x="7688245" y="4859602"/>
                </a:cubicBezTo>
                <a:cubicBezTo>
                  <a:pt x="7687694" y="4858832"/>
                  <a:pt x="7686984" y="4858229"/>
                  <a:pt x="7686113" y="4857793"/>
                </a:cubicBezTo>
                <a:cubicBezTo>
                  <a:pt x="7685242" y="4857357"/>
                  <a:pt x="7684336" y="4857139"/>
                  <a:pt x="7683394" y="4857139"/>
                </a:cubicBezTo>
                <a:lnTo>
                  <a:pt x="7620919" y="4857139"/>
                </a:lnTo>
                <a:lnTo>
                  <a:pt x="7646090" y="4833932"/>
                </a:lnTo>
                <a:cubicBezTo>
                  <a:pt x="7654131" y="4825452"/>
                  <a:pt x="7660567" y="4817969"/>
                  <a:pt x="7665398" y="4811482"/>
                </a:cubicBezTo>
                <a:cubicBezTo>
                  <a:pt x="7670228" y="4804994"/>
                  <a:pt x="7673952" y="4799001"/>
                  <a:pt x="7676571" y="4793501"/>
                </a:cubicBezTo>
                <a:cubicBezTo>
                  <a:pt x="7679189" y="4788001"/>
                  <a:pt x="7680894" y="4782939"/>
                  <a:pt x="7681684" y="4778314"/>
                </a:cubicBezTo>
                <a:cubicBezTo>
                  <a:pt x="7682474" y="4773688"/>
                  <a:pt x="7682869" y="4769058"/>
                  <a:pt x="7682869" y="4764424"/>
                </a:cubicBezTo>
                <a:cubicBezTo>
                  <a:pt x="7682869" y="4759316"/>
                  <a:pt x="7682019" y="4754425"/>
                  <a:pt x="7680320" y="4749751"/>
                </a:cubicBezTo>
                <a:cubicBezTo>
                  <a:pt x="7678620" y="4745077"/>
                  <a:pt x="7676008" y="4740937"/>
                  <a:pt x="7672484" y="4737332"/>
                </a:cubicBezTo>
                <a:cubicBezTo>
                  <a:pt x="7668959" y="4733727"/>
                  <a:pt x="7664582" y="4730879"/>
                  <a:pt x="7659354" y="4728787"/>
                </a:cubicBezTo>
                <a:cubicBezTo>
                  <a:pt x="7654126" y="4726695"/>
                  <a:pt x="7648059" y="4725649"/>
                  <a:pt x="7641154" y="4725649"/>
                </a:cubicBezTo>
                <a:close/>
                <a:moveTo>
                  <a:pt x="7531987" y="4725649"/>
                </a:moveTo>
                <a:cubicBezTo>
                  <a:pt x="7522341" y="4725649"/>
                  <a:pt x="7514189" y="4727554"/>
                  <a:pt x="7507530" y="4731363"/>
                </a:cubicBezTo>
                <a:cubicBezTo>
                  <a:pt x="7500872" y="4735172"/>
                  <a:pt x="7495522" y="4740449"/>
                  <a:pt x="7491481" y="4747195"/>
                </a:cubicBezTo>
                <a:cubicBezTo>
                  <a:pt x="7487440" y="4753940"/>
                  <a:pt x="7484562" y="4761877"/>
                  <a:pt x="7482848" y="4771006"/>
                </a:cubicBezTo>
                <a:cubicBezTo>
                  <a:pt x="7481134" y="4780134"/>
                  <a:pt x="7480276" y="4790054"/>
                  <a:pt x="7480276" y="4800765"/>
                </a:cubicBezTo>
                <a:cubicBezTo>
                  <a:pt x="7480276" y="4812739"/>
                  <a:pt x="7481115" y="4823326"/>
                  <a:pt x="7482792" y="4832528"/>
                </a:cubicBezTo>
                <a:cubicBezTo>
                  <a:pt x="7484468" y="4841730"/>
                  <a:pt x="7487240" y="4849546"/>
                  <a:pt x="7491106" y="4855975"/>
                </a:cubicBezTo>
                <a:cubicBezTo>
                  <a:pt x="7494973" y="4862404"/>
                  <a:pt x="7500048" y="4867256"/>
                  <a:pt x="7506331" y="4870532"/>
                </a:cubicBezTo>
                <a:cubicBezTo>
                  <a:pt x="7512615" y="4873807"/>
                  <a:pt x="7520218" y="4875445"/>
                  <a:pt x="7529140" y="4875445"/>
                </a:cubicBezTo>
                <a:cubicBezTo>
                  <a:pt x="7538840" y="4875445"/>
                  <a:pt x="7547023" y="4873537"/>
                  <a:pt x="7553691" y="4869722"/>
                </a:cubicBezTo>
                <a:cubicBezTo>
                  <a:pt x="7560358" y="4865908"/>
                  <a:pt x="7565724" y="4860640"/>
                  <a:pt x="7569789" y="4853919"/>
                </a:cubicBezTo>
                <a:cubicBezTo>
                  <a:pt x="7573853" y="4847199"/>
                  <a:pt x="7576750" y="4839255"/>
                  <a:pt x="7578478" y="4830087"/>
                </a:cubicBezTo>
                <a:cubicBezTo>
                  <a:pt x="7580206" y="4820920"/>
                  <a:pt x="7581070" y="4811000"/>
                  <a:pt x="7581070" y="4800329"/>
                </a:cubicBezTo>
                <a:cubicBezTo>
                  <a:pt x="7581070" y="4788522"/>
                  <a:pt x="7580225" y="4777978"/>
                  <a:pt x="7578534" y="4768698"/>
                </a:cubicBezTo>
                <a:cubicBezTo>
                  <a:pt x="7576844" y="4759419"/>
                  <a:pt x="7574053" y="4751575"/>
                  <a:pt x="7570162" y="4745168"/>
                </a:cubicBezTo>
                <a:cubicBezTo>
                  <a:pt x="7566271" y="4738761"/>
                  <a:pt x="7561158" y="4733906"/>
                  <a:pt x="7554823" y="4730603"/>
                </a:cubicBezTo>
                <a:cubicBezTo>
                  <a:pt x="7548488" y="4727301"/>
                  <a:pt x="7540876" y="4725649"/>
                  <a:pt x="7531987" y="4725649"/>
                </a:cubicBezTo>
                <a:close/>
                <a:moveTo>
                  <a:pt x="7415740" y="4725649"/>
                </a:moveTo>
                <a:cubicBezTo>
                  <a:pt x="7407034" y="4725649"/>
                  <a:pt x="7399595" y="4727028"/>
                  <a:pt x="7393423" y="4729786"/>
                </a:cubicBezTo>
                <a:cubicBezTo>
                  <a:pt x="7387251" y="4732544"/>
                  <a:pt x="7382211" y="4736205"/>
                  <a:pt x="7378302" y="4740768"/>
                </a:cubicBezTo>
                <a:cubicBezTo>
                  <a:pt x="7374393" y="4745331"/>
                  <a:pt x="7371566" y="4750474"/>
                  <a:pt x="7369821" y="4756198"/>
                </a:cubicBezTo>
                <a:cubicBezTo>
                  <a:pt x="7368077" y="4761921"/>
                  <a:pt x="7367204" y="4767833"/>
                  <a:pt x="7367204" y="4773932"/>
                </a:cubicBezTo>
                <a:cubicBezTo>
                  <a:pt x="7367204" y="4779772"/>
                  <a:pt x="7367913" y="4785316"/>
                  <a:pt x="7369331" y="4790566"/>
                </a:cubicBezTo>
                <a:cubicBezTo>
                  <a:pt x="7370749" y="4795815"/>
                  <a:pt x="7373197" y="4800452"/>
                  <a:pt x="7376674" y="4804476"/>
                </a:cubicBezTo>
                <a:cubicBezTo>
                  <a:pt x="7380151" y="4808501"/>
                  <a:pt x="7384721" y="4811680"/>
                  <a:pt x="7390383" y="4814013"/>
                </a:cubicBezTo>
                <a:cubicBezTo>
                  <a:pt x="7396046" y="4816347"/>
                  <a:pt x="7403102" y="4817513"/>
                  <a:pt x="7411553" y="4817513"/>
                </a:cubicBezTo>
                <a:cubicBezTo>
                  <a:pt x="7419314" y="4817513"/>
                  <a:pt x="7426180" y="4816549"/>
                  <a:pt x="7432151" y="4814621"/>
                </a:cubicBezTo>
                <a:cubicBezTo>
                  <a:pt x="7438122" y="4812693"/>
                  <a:pt x="7442108" y="4810629"/>
                  <a:pt x="7444108" y="4808430"/>
                </a:cubicBezTo>
                <a:cubicBezTo>
                  <a:pt x="7443895" y="4814165"/>
                  <a:pt x="7442923" y="4820286"/>
                  <a:pt x="7441191" y="4826793"/>
                </a:cubicBezTo>
                <a:cubicBezTo>
                  <a:pt x="7439459" y="4833300"/>
                  <a:pt x="7436910" y="4838967"/>
                  <a:pt x="7433544" y="4843794"/>
                </a:cubicBezTo>
                <a:cubicBezTo>
                  <a:pt x="7430178" y="4848621"/>
                  <a:pt x="7425900" y="4852461"/>
                  <a:pt x="7420712" y="4855315"/>
                </a:cubicBezTo>
                <a:cubicBezTo>
                  <a:pt x="7415523" y="4858168"/>
                  <a:pt x="7409290" y="4859595"/>
                  <a:pt x="7402011" y="4859595"/>
                </a:cubicBezTo>
                <a:cubicBezTo>
                  <a:pt x="7398269" y="4859595"/>
                  <a:pt x="7395012" y="4859324"/>
                  <a:pt x="7392240" y="4858783"/>
                </a:cubicBezTo>
                <a:cubicBezTo>
                  <a:pt x="7389469" y="4858241"/>
                  <a:pt x="7387006" y="4857648"/>
                  <a:pt x="7384854" y="4857003"/>
                </a:cubicBezTo>
                <a:cubicBezTo>
                  <a:pt x="7382701" y="4856358"/>
                  <a:pt x="7380847" y="4855716"/>
                  <a:pt x="7379292" y="4855078"/>
                </a:cubicBezTo>
                <a:cubicBezTo>
                  <a:pt x="7377738" y="4854441"/>
                  <a:pt x="7376444" y="4854122"/>
                  <a:pt x="7375412" y="4854122"/>
                </a:cubicBezTo>
                <a:cubicBezTo>
                  <a:pt x="7374611" y="4854122"/>
                  <a:pt x="7373847" y="4854283"/>
                  <a:pt x="7373120" y="4854607"/>
                </a:cubicBezTo>
                <a:cubicBezTo>
                  <a:pt x="7372392" y="4854930"/>
                  <a:pt x="7371827" y="4855461"/>
                  <a:pt x="7371425" y="4856199"/>
                </a:cubicBezTo>
                <a:cubicBezTo>
                  <a:pt x="7371023" y="4856937"/>
                  <a:pt x="7370777" y="4857709"/>
                  <a:pt x="7370687" y="4858514"/>
                </a:cubicBezTo>
                <a:cubicBezTo>
                  <a:pt x="7370598" y="4859319"/>
                  <a:pt x="7370553" y="4860350"/>
                  <a:pt x="7370553" y="4861607"/>
                </a:cubicBezTo>
                <a:cubicBezTo>
                  <a:pt x="7370553" y="4863426"/>
                  <a:pt x="7370766" y="4864953"/>
                  <a:pt x="7371194" y="4866188"/>
                </a:cubicBezTo>
                <a:cubicBezTo>
                  <a:pt x="7371621" y="4867423"/>
                  <a:pt x="7372292" y="4868447"/>
                  <a:pt x="7373206" y="4869259"/>
                </a:cubicBezTo>
                <a:cubicBezTo>
                  <a:pt x="7374121" y="4870072"/>
                  <a:pt x="7375402" y="4870819"/>
                  <a:pt x="7377050" y="4871501"/>
                </a:cubicBezTo>
                <a:cubicBezTo>
                  <a:pt x="7378699" y="4872184"/>
                  <a:pt x="7380683" y="4872806"/>
                  <a:pt x="7383003" y="4873368"/>
                </a:cubicBezTo>
                <a:cubicBezTo>
                  <a:pt x="7385323" y="4873929"/>
                  <a:pt x="7387963" y="4874416"/>
                  <a:pt x="7390923" y="4874827"/>
                </a:cubicBezTo>
                <a:cubicBezTo>
                  <a:pt x="7393883" y="4875239"/>
                  <a:pt x="7397074" y="4875445"/>
                  <a:pt x="7400495" y="4875445"/>
                </a:cubicBezTo>
                <a:cubicBezTo>
                  <a:pt x="7408523" y="4875445"/>
                  <a:pt x="7415657" y="4874361"/>
                  <a:pt x="7421899" y="4872193"/>
                </a:cubicBezTo>
                <a:cubicBezTo>
                  <a:pt x="7428140" y="4870025"/>
                  <a:pt x="7433573" y="4867032"/>
                  <a:pt x="7438197" y="4863214"/>
                </a:cubicBezTo>
                <a:cubicBezTo>
                  <a:pt x="7442821" y="4859395"/>
                  <a:pt x="7446693" y="4854902"/>
                  <a:pt x="7449812" y="4849734"/>
                </a:cubicBezTo>
                <a:cubicBezTo>
                  <a:pt x="7452931" y="4844565"/>
                  <a:pt x="7455417" y="4839055"/>
                  <a:pt x="7457270" y="4833203"/>
                </a:cubicBezTo>
                <a:cubicBezTo>
                  <a:pt x="7459122" y="4827351"/>
                  <a:pt x="7460462" y="4821180"/>
                  <a:pt x="7461289" y="4814688"/>
                </a:cubicBezTo>
                <a:cubicBezTo>
                  <a:pt x="7462116" y="4808197"/>
                  <a:pt x="7462529" y="4801805"/>
                  <a:pt x="7462529" y="4795514"/>
                </a:cubicBezTo>
                <a:cubicBezTo>
                  <a:pt x="7462529" y="4788937"/>
                  <a:pt x="7462191" y="4782594"/>
                  <a:pt x="7461516" y="4776485"/>
                </a:cubicBezTo>
                <a:cubicBezTo>
                  <a:pt x="7460841" y="4770375"/>
                  <a:pt x="7459770" y="4764723"/>
                  <a:pt x="7458301" y="4759528"/>
                </a:cubicBezTo>
                <a:cubicBezTo>
                  <a:pt x="7456832" y="4754333"/>
                  <a:pt x="7454883" y="4749666"/>
                  <a:pt x="7452452" y="4745527"/>
                </a:cubicBezTo>
                <a:cubicBezTo>
                  <a:pt x="7450022" y="4741389"/>
                  <a:pt x="7447052" y="4737839"/>
                  <a:pt x="7443544" y="4734877"/>
                </a:cubicBezTo>
                <a:cubicBezTo>
                  <a:pt x="7440036" y="4731916"/>
                  <a:pt x="7435967" y="4729637"/>
                  <a:pt x="7431336" y="4728042"/>
                </a:cubicBezTo>
                <a:cubicBezTo>
                  <a:pt x="7426705" y="4726447"/>
                  <a:pt x="7421506" y="4725649"/>
                  <a:pt x="7415740" y="4725649"/>
                </a:cubicBezTo>
                <a:close/>
                <a:moveTo>
                  <a:pt x="7298254" y="4725649"/>
                </a:moveTo>
                <a:cubicBezTo>
                  <a:pt x="7294059" y="4725649"/>
                  <a:pt x="7290030" y="4726124"/>
                  <a:pt x="7286168" y="4727072"/>
                </a:cubicBezTo>
                <a:cubicBezTo>
                  <a:pt x="7282305" y="4728021"/>
                  <a:pt x="7278800" y="4729153"/>
                  <a:pt x="7275652" y="4730467"/>
                </a:cubicBezTo>
                <a:cubicBezTo>
                  <a:pt x="7272504" y="4731782"/>
                  <a:pt x="7269848" y="4733109"/>
                  <a:pt x="7267684" y="4734448"/>
                </a:cubicBezTo>
                <a:cubicBezTo>
                  <a:pt x="7265521" y="4735788"/>
                  <a:pt x="7263967" y="4736869"/>
                  <a:pt x="7263022" y="4737693"/>
                </a:cubicBezTo>
                <a:cubicBezTo>
                  <a:pt x="7262078" y="4738517"/>
                  <a:pt x="7261425" y="4739239"/>
                  <a:pt x="7261064" y="4739859"/>
                </a:cubicBezTo>
                <a:cubicBezTo>
                  <a:pt x="7260703" y="4740479"/>
                  <a:pt x="7260429" y="4741093"/>
                  <a:pt x="7260242" y="4741700"/>
                </a:cubicBezTo>
                <a:cubicBezTo>
                  <a:pt x="7260056" y="4742307"/>
                  <a:pt x="7259921" y="4742946"/>
                  <a:pt x="7259838" y="4743617"/>
                </a:cubicBezTo>
                <a:cubicBezTo>
                  <a:pt x="7259755" y="4744288"/>
                  <a:pt x="7259713" y="4745143"/>
                  <a:pt x="7259713" y="4746182"/>
                </a:cubicBezTo>
                <a:cubicBezTo>
                  <a:pt x="7259713" y="4747366"/>
                  <a:pt x="7259778" y="4748387"/>
                  <a:pt x="7259906" y="4749244"/>
                </a:cubicBezTo>
                <a:cubicBezTo>
                  <a:pt x="7260034" y="4750102"/>
                  <a:pt x="7260301" y="4750908"/>
                  <a:pt x="7260706" y="4751663"/>
                </a:cubicBezTo>
                <a:cubicBezTo>
                  <a:pt x="7261110" y="4752418"/>
                  <a:pt x="7261677" y="4753015"/>
                  <a:pt x="7262407" y="4753454"/>
                </a:cubicBezTo>
                <a:cubicBezTo>
                  <a:pt x="7263136" y="4753893"/>
                  <a:pt x="7263930" y="4754113"/>
                  <a:pt x="7264787" y="4754113"/>
                </a:cubicBezTo>
                <a:cubicBezTo>
                  <a:pt x="7266174" y="4754113"/>
                  <a:pt x="7267869" y="4753409"/>
                  <a:pt x="7269872" y="4752002"/>
                </a:cubicBezTo>
                <a:cubicBezTo>
                  <a:pt x="7271876" y="4750595"/>
                  <a:pt x="7274179" y="4749143"/>
                  <a:pt x="7276782" y="4747645"/>
                </a:cubicBezTo>
                <a:cubicBezTo>
                  <a:pt x="7279384" y="4746147"/>
                  <a:pt x="7282430" y="4744785"/>
                  <a:pt x="7285917" y="4743560"/>
                </a:cubicBezTo>
                <a:cubicBezTo>
                  <a:pt x="7289405" y="4742335"/>
                  <a:pt x="7293286" y="4741723"/>
                  <a:pt x="7297560" y="4741723"/>
                </a:cubicBezTo>
                <a:cubicBezTo>
                  <a:pt x="7301444" y="4741723"/>
                  <a:pt x="7304861" y="4742369"/>
                  <a:pt x="7307810" y="4743663"/>
                </a:cubicBezTo>
                <a:cubicBezTo>
                  <a:pt x="7310760" y="4744957"/>
                  <a:pt x="7313230" y="4746683"/>
                  <a:pt x="7315220" y="4748842"/>
                </a:cubicBezTo>
                <a:cubicBezTo>
                  <a:pt x="7317211" y="4751001"/>
                  <a:pt x="7318726" y="4753542"/>
                  <a:pt x="7319767" y="4756465"/>
                </a:cubicBezTo>
                <a:cubicBezTo>
                  <a:pt x="7320808" y="4759389"/>
                  <a:pt x="7321328" y="4762442"/>
                  <a:pt x="7321328" y="4765627"/>
                </a:cubicBezTo>
                <a:cubicBezTo>
                  <a:pt x="7321328" y="4768870"/>
                  <a:pt x="7320987" y="4772432"/>
                  <a:pt x="7320305" y="4776312"/>
                </a:cubicBezTo>
                <a:cubicBezTo>
                  <a:pt x="7319623" y="4780193"/>
                  <a:pt x="7318206" y="4784425"/>
                  <a:pt x="7316054" y="4789009"/>
                </a:cubicBezTo>
                <a:cubicBezTo>
                  <a:pt x="7313902" y="4793593"/>
                  <a:pt x="7310710" y="4798853"/>
                  <a:pt x="7306478" y="4804789"/>
                </a:cubicBezTo>
                <a:cubicBezTo>
                  <a:pt x="7302246" y="4810724"/>
                  <a:pt x="7297897" y="4817203"/>
                  <a:pt x="7293430" y="4824225"/>
                </a:cubicBezTo>
                <a:lnTo>
                  <a:pt x="7260412" y="4855634"/>
                </a:lnTo>
                <a:cubicBezTo>
                  <a:pt x="7259735" y="4856395"/>
                  <a:pt x="7259188" y="4857110"/>
                  <a:pt x="7258772" y="4857778"/>
                </a:cubicBezTo>
                <a:cubicBezTo>
                  <a:pt x="7258356" y="4858446"/>
                  <a:pt x="7258004" y="4859167"/>
                  <a:pt x="7257714" y="4859940"/>
                </a:cubicBezTo>
                <a:cubicBezTo>
                  <a:pt x="7257424" y="4860713"/>
                  <a:pt x="7257238" y="4861508"/>
                  <a:pt x="7257156" y="4862323"/>
                </a:cubicBezTo>
                <a:cubicBezTo>
                  <a:pt x="7257075" y="4863139"/>
                  <a:pt x="7257034" y="4864091"/>
                  <a:pt x="7257034" y="4865179"/>
                </a:cubicBezTo>
                <a:cubicBezTo>
                  <a:pt x="7257034" y="4866501"/>
                  <a:pt x="7257182" y="4867704"/>
                  <a:pt x="7257478" y="4868787"/>
                </a:cubicBezTo>
                <a:cubicBezTo>
                  <a:pt x="7257774" y="4869870"/>
                  <a:pt x="7258250" y="4870767"/>
                  <a:pt x="7258905" y="4871478"/>
                </a:cubicBezTo>
                <a:cubicBezTo>
                  <a:pt x="7259560" y="4872189"/>
                  <a:pt x="7260333" y="4872712"/>
                  <a:pt x="7261223" y="4873046"/>
                </a:cubicBezTo>
                <a:cubicBezTo>
                  <a:pt x="7262113" y="4873380"/>
                  <a:pt x="7263030" y="4873547"/>
                  <a:pt x="7263974" y="4873547"/>
                </a:cubicBezTo>
                <a:lnTo>
                  <a:pt x="7340496" y="4873547"/>
                </a:lnTo>
                <a:cubicBezTo>
                  <a:pt x="7341584" y="4873547"/>
                  <a:pt x="7342556" y="4873302"/>
                  <a:pt x="7343413" y="4872811"/>
                </a:cubicBezTo>
                <a:cubicBezTo>
                  <a:pt x="7344270" y="4872321"/>
                  <a:pt x="7344951" y="4871654"/>
                  <a:pt x="7345456" y="4870813"/>
                </a:cubicBezTo>
                <a:cubicBezTo>
                  <a:pt x="7345960" y="4869971"/>
                  <a:pt x="7346326" y="4869077"/>
                  <a:pt x="7346551" y="4868130"/>
                </a:cubicBezTo>
                <a:cubicBezTo>
                  <a:pt x="7346776" y="4867184"/>
                  <a:pt x="7346889" y="4866200"/>
                  <a:pt x="7346889" y="4865179"/>
                </a:cubicBezTo>
                <a:cubicBezTo>
                  <a:pt x="7346889" y="4864149"/>
                  <a:pt x="7346770" y="4863155"/>
                  <a:pt x="7346530" y="4862196"/>
                </a:cubicBezTo>
                <a:cubicBezTo>
                  <a:pt x="7346290" y="4861237"/>
                  <a:pt x="7345896" y="4860373"/>
                  <a:pt x="7345345" y="4859602"/>
                </a:cubicBezTo>
                <a:cubicBezTo>
                  <a:pt x="7344794" y="4858832"/>
                  <a:pt x="7344084" y="4858229"/>
                  <a:pt x="7343213" y="4857793"/>
                </a:cubicBezTo>
                <a:cubicBezTo>
                  <a:pt x="7342342" y="4857357"/>
                  <a:pt x="7341436" y="4857139"/>
                  <a:pt x="7340494" y="4857139"/>
                </a:cubicBezTo>
                <a:lnTo>
                  <a:pt x="7278019" y="4857139"/>
                </a:lnTo>
                <a:lnTo>
                  <a:pt x="7303190" y="4833932"/>
                </a:lnTo>
                <a:cubicBezTo>
                  <a:pt x="7311231" y="4825452"/>
                  <a:pt x="7317667" y="4817969"/>
                  <a:pt x="7322498" y="4811482"/>
                </a:cubicBezTo>
                <a:cubicBezTo>
                  <a:pt x="7327328" y="4804994"/>
                  <a:pt x="7331052" y="4799001"/>
                  <a:pt x="7333671" y="4793501"/>
                </a:cubicBezTo>
                <a:cubicBezTo>
                  <a:pt x="7336289" y="4788001"/>
                  <a:pt x="7337994" y="4782939"/>
                  <a:pt x="7338784" y="4778314"/>
                </a:cubicBezTo>
                <a:cubicBezTo>
                  <a:pt x="7339574" y="4773688"/>
                  <a:pt x="7339969" y="4769058"/>
                  <a:pt x="7339969" y="4764424"/>
                </a:cubicBezTo>
                <a:cubicBezTo>
                  <a:pt x="7339969" y="4759316"/>
                  <a:pt x="7339119" y="4754425"/>
                  <a:pt x="7337420" y="4749751"/>
                </a:cubicBezTo>
                <a:cubicBezTo>
                  <a:pt x="7335720" y="4745077"/>
                  <a:pt x="7333108" y="4740937"/>
                  <a:pt x="7329584" y="4737332"/>
                </a:cubicBezTo>
                <a:cubicBezTo>
                  <a:pt x="7326059" y="4733727"/>
                  <a:pt x="7321682" y="4730879"/>
                  <a:pt x="7316454" y="4728787"/>
                </a:cubicBezTo>
                <a:cubicBezTo>
                  <a:pt x="7311226" y="4726695"/>
                  <a:pt x="7305159" y="4725649"/>
                  <a:pt x="7298254" y="4725649"/>
                </a:cubicBezTo>
                <a:close/>
                <a:moveTo>
                  <a:pt x="7183954" y="4725649"/>
                </a:moveTo>
                <a:cubicBezTo>
                  <a:pt x="7179759" y="4725649"/>
                  <a:pt x="7175730" y="4726124"/>
                  <a:pt x="7171868" y="4727072"/>
                </a:cubicBezTo>
                <a:cubicBezTo>
                  <a:pt x="7168005" y="4728021"/>
                  <a:pt x="7164500" y="4729153"/>
                  <a:pt x="7161352" y="4730467"/>
                </a:cubicBezTo>
                <a:cubicBezTo>
                  <a:pt x="7158204" y="4731782"/>
                  <a:pt x="7155548" y="4733109"/>
                  <a:pt x="7153384" y="4734448"/>
                </a:cubicBezTo>
                <a:cubicBezTo>
                  <a:pt x="7151221" y="4735788"/>
                  <a:pt x="7149667" y="4736869"/>
                  <a:pt x="7148722" y="4737693"/>
                </a:cubicBezTo>
                <a:cubicBezTo>
                  <a:pt x="7147778" y="4738517"/>
                  <a:pt x="7147125" y="4739239"/>
                  <a:pt x="7146764" y="4739859"/>
                </a:cubicBezTo>
                <a:cubicBezTo>
                  <a:pt x="7146403" y="4740479"/>
                  <a:pt x="7146129" y="4741093"/>
                  <a:pt x="7145942" y="4741700"/>
                </a:cubicBezTo>
                <a:cubicBezTo>
                  <a:pt x="7145756" y="4742307"/>
                  <a:pt x="7145621" y="4742946"/>
                  <a:pt x="7145538" y="4743617"/>
                </a:cubicBezTo>
                <a:cubicBezTo>
                  <a:pt x="7145455" y="4744288"/>
                  <a:pt x="7145413" y="4745143"/>
                  <a:pt x="7145413" y="4746182"/>
                </a:cubicBezTo>
                <a:cubicBezTo>
                  <a:pt x="7145413" y="4747366"/>
                  <a:pt x="7145478" y="4748387"/>
                  <a:pt x="7145606" y="4749244"/>
                </a:cubicBezTo>
                <a:cubicBezTo>
                  <a:pt x="7145734" y="4750102"/>
                  <a:pt x="7146001" y="4750908"/>
                  <a:pt x="7146406" y="4751663"/>
                </a:cubicBezTo>
                <a:cubicBezTo>
                  <a:pt x="7146810" y="4752418"/>
                  <a:pt x="7147377" y="4753015"/>
                  <a:pt x="7148107" y="4753454"/>
                </a:cubicBezTo>
                <a:cubicBezTo>
                  <a:pt x="7148836" y="4753893"/>
                  <a:pt x="7149630" y="4754113"/>
                  <a:pt x="7150487" y="4754113"/>
                </a:cubicBezTo>
                <a:cubicBezTo>
                  <a:pt x="7151874" y="4754113"/>
                  <a:pt x="7153569" y="4753409"/>
                  <a:pt x="7155572" y="4752002"/>
                </a:cubicBezTo>
                <a:cubicBezTo>
                  <a:pt x="7157576" y="4750595"/>
                  <a:pt x="7159879" y="4749143"/>
                  <a:pt x="7162482" y="4747645"/>
                </a:cubicBezTo>
                <a:cubicBezTo>
                  <a:pt x="7165084" y="4746147"/>
                  <a:pt x="7168130" y="4744785"/>
                  <a:pt x="7171617" y="4743560"/>
                </a:cubicBezTo>
                <a:cubicBezTo>
                  <a:pt x="7175105" y="4742335"/>
                  <a:pt x="7178986" y="4741723"/>
                  <a:pt x="7183260" y="4741723"/>
                </a:cubicBezTo>
                <a:cubicBezTo>
                  <a:pt x="7187144" y="4741723"/>
                  <a:pt x="7190561" y="4742369"/>
                  <a:pt x="7193510" y="4743663"/>
                </a:cubicBezTo>
                <a:cubicBezTo>
                  <a:pt x="7196460" y="4744957"/>
                  <a:pt x="7198930" y="4746683"/>
                  <a:pt x="7200920" y="4748842"/>
                </a:cubicBezTo>
                <a:cubicBezTo>
                  <a:pt x="7202911" y="4751001"/>
                  <a:pt x="7204426" y="4753542"/>
                  <a:pt x="7205467" y="4756465"/>
                </a:cubicBezTo>
                <a:cubicBezTo>
                  <a:pt x="7206508" y="4759389"/>
                  <a:pt x="7207028" y="4762442"/>
                  <a:pt x="7207028" y="4765627"/>
                </a:cubicBezTo>
                <a:cubicBezTo>
                  <a:pt x="7207028" y="4768870"/>
                  <a:pt x="7206687" y="4772432"/>
                  <a:pt x="7206005" y="4776312"/>
                </a:cubicBezTo>
                <a:cubicBezTo>
                  <a:pt x="7205323" y="4780193"/>
                  <a:pt x="7203906" y="4784425"/>
                  <a:pt x="7201754" y="4789009"/>
                </a:cubicBezTo>
                <a:cubicBezTo>
                  <a:pt x="7199602" y="4793593"/>
                  <a:pt x="7196410" y="4798853"/>
                  <a:pt x="7192178" y="4804789"/>
                </a:cubicBezTo>
                <a:cubicBezTo>
                  <a:pt x="7187946" y="4810724"/>
                  <a:pt x="7183597" y="4817203"/>
                  <a:pt x="7179130" y="4824225"/>
                </a:cubicBezTo>
                <a:lnTo>
                  <a:pt x="7146112" y="4855634"/>
                </a:lnTo>
                <a:cubicBezTo>
                  <a:pt x="7145435" y="4856395"/>
                  <a:pt x="7144888" y="4857110"/>
                  <a:pt x="7144472" y="4857778"/>
                </a:cubicBezTo>
                <a:cubicBezTo>
                  <a:pt x="7144056" y="4858446"/>
                  <a:pt x="7143704" y="4859167"/>
                  <a:pt x="7143414" y="4859940"/>
                </a:cubicBezTo>
                <a:cubicBezTo>
                  <a:pt x="7143124" y="4860713"/>
                  <a:pt x="7142938" y="4861508"/>
                  <a:pt x="7142856" y="4862323"/>
                </a:cubicBezTo>
                <a:cubicBezTo>
                  <a:pt x="7142775" y="4863139"/>
                  <a:pt x="7142734" y="4864091"/>
                  <a:pt x="7142734" y="4865179"/>
                </a:cubicBezTo>
                <a:cubicBezTo>
                  <a:pt x="7142734" y="4866501"/>
                  <a:pt x="7142882" y="4867704"/>
                  <a:pt x="7143178" y="4868787"/>
                </a:cubicBezTo>
                <a:cubicBezTo>
                  <a:pt x="7143474" y="4869870"/>
                  <a:pt x="7143950" y="4870767"/>
                  <a:pt x="7144605" y="4871478"/>
                </a:cubicBezTo>
                <a:cubicBezTo>
                  <a:pt x="7145260" y="4872189"/>
                  <a:pt x="7146033" y="4872712"/>
                  <a:pt x="7146923" y="4873046"/>
                </a:cubicBezTo>
                <a:cubicBezTo>
                  <a:pt x="7147813" y="4873380"/>
                  <a:pt x="7148730" y="4873547"/>
                  <a:pt x="7149674" y="4873547"/>
                </a:cubicBezTo>
                <a:lnTo>
                  <a:pt x="7226196" y="4873547"/>
                </a:lnTo>
                <a:cubicBezTo>
                  <a:pt x="7227284" y="4873547"/>
                  <a:pt x="7228256" y="4873302"/>
                  <a:pt x="7229113" y="4872811"/>
                </a:cubicBezTo>
                <a:cubicBezTo>
                  <a:pt x="7229970" y="4872321"/>
                  <a:pt x="7230651" y="4871654"/>
                  <a:pt x="7231156" y="4870813"/>
                </a:cubicBezTo>
                <a:cubicBezTo>
                  <a:pt x="7231660" y="4869971"/>
                  <a:pt x="7232026" y="4869077"/>
                  <a:pt x="7232251" y="4868130"/>
                </a:cubicBezTo>
                <a:cubicBezTo>
                  <a:pt x="7232476" y="4867184"/>
                  <a:pt x="7232589" y="4866200"/>
                  <a:pt x="7232589" y="4865179"/>
                </a:cubicBezTo>
                <a:cubicBezTo>
                  <a:pt x="7232589" y="4864149"/>
                  <a:pt x="7232470" y="4863155"/>
                  <a:pt x="7232230" y="4862196"/>
                </a:cubicBezTo>
                <a:cubicBezTo>
                  <a:pt x="7231990" y="4861237"/>
                  <a:pt x="7231596" y="4860373"/>
                  <a:pt x="7231045" y="4859602"/>
                </a:cubicBezTo>
                <a:cubicBezTo>
                  <a:pt x="7230494" y="4858832"/>
                  <a:pt x="7229784" y="4858229"/>
                  <a:pt x="7228913" y="4857793"/>
                </a:cubicBezTo>
                <a:cubicBezTo>
                  <a:pt x="7228042" y="4857357"/>
                  <a:pt x="7227136" y="4857139"/>
                  <a:pt x="7226194" y="4857139"/>
                </a:cubicBezTo>
                <a:lnTo>
                  <a:pt x="7163719" y="4857139"/>
                </a:lnTo>
                <a:lnTo>
                  <a:pt x="7188890" y="4833932"/>
                </a:lnTo>
                <a:cubicBezTo>
                  <a:pt x="7196931" y="4825452"/>
                  <a:pt x="7203367" y="4817969"/>
                  <a:pt x="7208198" y="4811482"/>
                </a:cubicBezTo>
                <a:cubicBezTo>
                  <a:pt x="7213028" y="4804994"/>
                  <a:pt x="7216752" y="4799001"/>
                  <a:pt x="7219371" y="4793501"/>
                </a:cubicBezTo>
                <a:cubicBezTo>
                  <a:pt x="7221989" y="4788001"/>
                  <a:pt x="7223694" y="4782939"/>
                  <a:pt x="7224484" y="4778314"/>
                </a:cubicBezTo>
                <a:cubicBezTo>
                  <a:pt x="7225274" y="4773688"/>
                  <a:pt x="7225669" y="4769058"/>
                  <a:pt x="7225669" y="4764424"/>
                </a:cubicBezTo>
                <a:cubicBezTo>
                  <a:pt x="7225669" y="4759316"/>
                  <a:pt x="7224819" y="4754425"/>
                  <a:pt x="7223120" y="4749751"/>
                </a:cubicBezTo>
                <a:cubicBezTo>
                  <a:pt x="7221420" y="4745077"/>
                  <a:pt x="7218808" y="4740937"/>
                  <a:pt x="7215284" y="4737332"/>
                </a:cubicBezTo>
                <a:cubicBezTo>
                  <a:pt x="7211759" y="4733727"/>
                  <a:pt x="7207382" y="4730879"/>
                  <a:pt x="7202154" y="4728787"/>
                </a:cubicBezTo>
                <a:cubicBezTo>
                  <a:pt x="7196926" y="4726695"/>
                  <a:pt x="7190859" y="4725649"/>
                  <a:pt x="7183954" y="4725649"/>
                </a:cubicBezTo>
                <a:close/>
                <a:moveTo>
                  <a:pt x="6708062" y="4725649"/>
                </a:moveTo>
                <a:cubicBezTo>
                  <a:pt x="6704149" y="4725649"/>
                  <a:pt x="6701357" y="4726485"/>
                  <a:pt x="6699686" y="4728157"/>
                </a:cubicBezTo>
                <a:cubicBezTo>
                  <a:pt x="6698016" y="4729829"/>
                  <a:pt x="6697180" y="4732732"/>
                  <a:pt x="6697180" y="4736865"/>
                </a:cubicBezTo>
                <a:cubicBezTo>
                  <a:pt x="6697180" y="4741023"/>
                  <a:pt x="6697992" y="4743914"/>
                  <a:pt x="6699614" y="4745538"/>
                </a:cubicBezTo>
                <a:cubicBezTo>
                  <a:pt x="6701236" y="4747162"/>
                  <a:pt x="6703979" y="4747974"/>
                  <a:pt x="6707842" y="4747974"/>
                </a:cubicBezTo>
                <a:cubicBezTo>
                  <a:pt x="6711806" y="4747974"/>
                  <a:pt x="6714630" y="4747132"/>
                  <a:pt x="6716312" y="4745449"/>
                </a:cubicBezTo>
                <a:cubicBezTo>
                  <a:pt x="6717994" y="4743766"/>
                  <a:pt x="6718834" y="4740869"/>
                  <a:pt x="6718834" y="4736757"/>
                </a:cubicBezTo>
                <a:cubicBezTo>
                  <a:pt x="6718834" y="4732669"/>
                  <a:pt x="6718006" y="4729796"/>
                  <a:pt x="6716349" y="4728137"/>
                </a:cubicBezTo>
                <a:cubicBezTo>
                  <a:pt x="6714692" y="4726479"/>
                  <a:pt x="6711930" y="4725649"/>
                  <a:pt x="6708062" y="4725649"/>
                </a:cubicBezTo>
                <a:close/>
                <a:moveTo>
                  <a:pt x="6621912" y="4725649"/>
                </a:moveTo>
                <a:cubicBezTo>
                  <a:pt x="6615755" y="4725649"/>
                  <a:pt x="6610032" y="4726499"/>
                  <a:pt x="6604743" y="4728198"/>
                </a:cubicBezTo>
                <a:cubicBezTo>
                  <a:pt x="6599454" y="4729898"/>
                  <a:pt x="6594903" y="4732364"/>
                  <a:pt x="6591088" y="4735597"/>
                </a:cubicBezTo>
                <a:cubicBezTo>
                  <a:pt x="6587273" y="4738830"/>
                  <a:pt x="6584319" y="4742753"/>
                  <a:pt x="6582225" y="4747367"/>
                </a:cubicBezTo>
                <a:cubicBezTo>
                  <a:pt x="6580132" y="4751980"/>
                  <a:pt x="6579085" y="4757198"/>
                  <a:pt x="6579085" y="4763020"/>
                </a:cubicBezTo>
                <a:cubicBezTo>
                  <a:pt x="6579085" y="4769017"/>
                  <a:pt x="6580089" y="4774177"/>
                  <a:pt x="6582096" y="4778501"/>
                </a:cubicBezTo>
                <a:cubicBezTo>
                  <a:pt x="6584104" y="4782825"/>
                  <a:pt x="6586749" y="4786589"/>
                  <a:pt x="6590032" y="4789796"/>
                </a:cubicBezTo>
                <a:cubicBezTo>
                  <a:pt x="6593316" y="4793002"/>
                  <a:pt x="6596971" y="4795761"/>
                  <a:pt x="6600998" y="4798073"/>
                </a:cubicBezTo>
                <a:cubicBezTo>
                  <a:pt x="6605024" y="4800385"/>
                  <a:pt x="6608982" y="4802453"/>
                  <a:pt x="6612870" y="4804278"/>
                </a:cubicBezTo>
                <a:cubicBezTo>
                  <a:pt x="6616759" y="4806102"/>
                  <a:pt x="6620787" y="4808037"/>
                  <a:pt x="6624954" y="4810082"/>
                </a:cubicBezTo>
                <a:cubicBezTo>
                  <a:pt x="6629120" y="4812127"/>
                  <a:pt x="6632647" y="4814254"/>
                  <a:pt x="6635535" y="4816463"/>
                </a:cubicBezTo>
                <a:cubicBezTo>
                  <a:pt x="6638422" y="4818671"/>
                  <a:pt x="6640731" y="4821205"/>
                  <a:pt x="6642460" y="4824065"/>
                </a:cubicBezTo>
                <a:cubicBezTo>
                  <a:pt x="6644188" y="4826925"/>
                  <a:pt x="6645053" y="4830321"/>
                  <a:pt x="6645053" y="4834253"/>
                </a:cubicBezTo>
                <a:cubicBezTo>
                  <a:pt x="6645053" y="4838135"/>
                  <a:pt x="6644372" y="4841589"/>
                  <a:pt x="6643009" y="4844613"/>
                </a:cubicBezTo>
                <a:cubicBezTo>
                  <a:pt x="6641646" y="4847637"/>
                  <a:pt x="6639722" y="4850190"/>
                  <a:pt x="6637237" y="4852272"/>
                </a:cubicBezTo>
                <a:cubicBezTo>
                  <a:pt x="6634752" y="4854354"/>
                  <a:pt x="6631806" y="4855946"/>
                  <a:pt x="6628399" y="4857048"/>
                </a:cubicBezTo>
                <a:cubicBezTo>
                  <a:pt x="6624992" y="4858151"/>
                  <a:pt x="6621154" y="4858702"/>
                  <a:pt x="6616884" y="4858702"/>
                </a:cubicBezTo>
                <a:cubicBezTo>
                  <a:pt x="6611631" y="4858702"/>
                  <a:pt x="6607042" y="4858092"/>
                  <a:pt x="6603115" y="4856873"/>
                </a:cubicBezTo>
                <a:cubicBezTo>
                  <a:pt x="6599188" y="4855654"/>
                  <a:pt x="6595796" y="4854319"/>
                  <a:pt x="6592937" y="4852869"/>
                </a:cubicBezTo>
                <a:cubicBezTo>
                  <a:pt x="6590079" y="4851420"/>
                  <a:pt x="6587642" y="4850001"/>
                  <a:pt x="6585625" y="4848615"/>
                </a:cubicBezTo>
                <a:cubicBezTo>
                  <a:pt x="6583609" y="4847228"/>
                  <a:pt x="6581854" y="4846535"/>
                  <a:pt x="6580362" y="4846535"/>
                </a:cubicBezTo>
                <a:cubicBezTo>
                  <a:pt x="6579602" y="4846535"/>
                  <a:pt x="6578825" y="4846716"/>
                  <a:pt x="6578029" y="4847078"/>
                </a:cubicBezTo>
                <a:cubicBezTo>
                  <a:pt x="6577233" y="4847440"/>
                  <a:pt x="6576631" y="4848032"/>
                  <a:pt x="6576222" y="4848852"/>
                </a:cubicBezTo>
                <a:cubicBezTo>
                  <a:pt x="6575814" y="4849672"/>
                  <a:pt x="6575519" y="4850580"/>
                  <a:pt x="6575338" y="4851576"/>
                </a:cubicBezTo>
                <a:cubicBezTo>
                  <a:pt x="6575157" y="4852572"/>
                  <a:pt x="6575067" y="4853755"/>
                  <a:pt x="6575067" y="4855126"/>
                </a:cubicBezTo>
                <a:cubicBezTo>
                  <a:pt x="6575067" y="4857055"/>
                  <a:pt x="6575296" y="4858731"/>
                  <a:pt x="6575755" y="4860154"/>
                </a:cubicBezTo>
                <a:cubicBezTo>
                  <a:pt x="6576213" y="4861578"/>
                  <a:pt x="6576927" y="4862796"/>
                  <a:pt x="6577896" y="4863810"/>
                </a:cubicBezTo>
                <a:cubicBezTo>
                  <a:pt x="6578864" y="4864824"/>
                  <a:pt x="6580500" y="4865976"/>
                  <a:pt x="6582805" y="4867268"/>
                </a:cubicBezTo>
                <a:cubicBezTo>
                  <a:pt x="6585110" y="4868559"/>
                  <a:pt x="6587902" y="4869816"/>
                  <a:pt x="6591183" y="4871038"/>
                </a:cubicBezTo>
                <a:cubicBezTo>
                  <a:pt x="6594464" y="4872261"/>
                  <a:pt x="6598151" y="4873301"/>
                  <a:pt x="6602246" y="4874159"/>
                </a:cubicBezTo>
                <a:cubicBezTo>
                  <a:pt x="6606340" y="4875016"/>
                  <a:pt x="6610756" y="4875445"/>
                  <a:pt x="6615494" y="4875445"/>
                </a:cubicBezTo>
                <a:cubicBezTo>
                  <a:pt x="6622385" y="4875445"/>
                  <a:pt x="6628776" y="4874488"/>
                  <a:pt x="6634670" y="4872574"/>
                </a:cubicBezTo>
                <a:cubicBezTo>
                  <a:pt x="6640563" y="4870660"/>
                  <a:pt x="6645676" y="4867865"/>
                  <a:pt x="6650010" y="4864188"/>
                </a:cubicBezTo>
                <a:cubicBezTo>
                  <a:pt x="6654343" y="4860511"/>
                  <a:pt x="6657707" y="4856045"/>
                  <a:pt x="6660102" y="4850792"/>
                </a:cubicBezTo>
                <a:cubicBezTo>
                  <a:pt x="6662496" y="4845539"/>
                  <a:pt x="6663694" y="4839621"/>
                  <a:pt x="6663694" y="4833037"/>
                </a:cubicBezTo>
                <a:cubicBezTo>
                  <a:pt x="6663694" y="4827229"/>
                  <a:pt x="6662674" y="4822147"/>
                  <a:pt x="6660634" y="4817792"/>
                </a:cubicBezTo>
                <a:cubicBezTo>
                  <a:pt x="6658594" y="4813437"/>
                  <a:pt x="6655936" y="4809679"/>
                  <a:pt x="6652660" y="4806518"/>
                </a:cubicBezTo>
                <a:cubicBezTo>
                  <a:pt x="6649384" y="4803357"/>
                  <a:pt x="6645695" y="4800629"/>
                  <a:pt x="6641594" y="4798333"/>
                </a:cubicBezTo>
                <a:cubicBezTo>
                  <a:pt x="6637492" y="4796037"/>
                  <a:pt x="6633359" y="4793913"/>
                  <a:pt x="6629195" y="4791960"/>
                </a:cubicBezTo>
                <a:cubicBezTo>
                  <a:pt x="6625031" y="4790007"/>
                  <a:pt x="6620999" y="4788083"/>
                  <a:pt x="6617101" y="4786187"/>
                </a:cubicBezTo>
                <a:cubicBezTo>
                  <a:pt x="6613202" y="4784291"/>
                  <a:pt x="6609784" y="4782216"/>
                  <a:pt x="6606846" y="4779962"/>
                </a:cubicBezTo>
                <a:cubicBezTo>
                  <a:pt x="6603909" y="4777707"/>
                  <a:pt x="6601580" y="4775157"/>
                  <a:pt x="6599860" y="4772312"/>
                </a:cubicBezTo>
                <a:cubicBezTo>
                  <a:pt x="6598139" y="4769467"/>
                  <a:pt x="6597279" y="4766038"/>
                  <a:pt x="6597279" y="4762026"/>
                </a:cubicBezTo>
                <a:cubicBezTo>
                  <a:pt x="6597279" y="4759283"/>
                  <a:pt x="6597748" y="4756715"/>
                  <a:pt x="6598686" y="4754323"/>
                </a:cubicBezTo>
                <a:cubicBezTo>
                  <a:pt x="6599624" y="4751931"/>
                  <a:pt x="6601035" y="4749840"/>
                  <a:pt x="6602920" y="4748052"/>
                </a:cubicBezTo>
                <a:cubicBezTo>
                  <a:pt x="6604806" y="4746264"/>
                  <a:pt x="6607215" y="4744836"/>
                  <a:pt x="6610149" y="4743769"/>
                </a:cubicBezTo>
                <a:cubicBezTo>
                  <a:pt x="6613082" y="4742703"/>
                  <a:pt x="6616539" y="4742169"/>
                  <a:pt x="6620519" y="4742169"/>
                </a:cubicBezTo>
                <a:cubicBezTo>
                  <a:pt x="6624602" y="4742169"/>
                  <a:pt x="6628296" y="4742679"/>
                  <a:pt x="6631604" y="4743700"/>
                </a:cubicBezTo>
                <a:cubicBezTo>
                  <a:pt x="6634911" y="4744720"/>
                  <a:pt x="6637751" y="4745857"/>
                  <a:pt x="6640124" y="4747112"/>
                </a:cubicBezTo>
                <a:cubicBezTo>
                  <a:pt x="6642496" y="4748367"/>
                  <a:pt x="6644574" y="4749568"/>
                  <a:pt x="6646357" y="4750716"/>
                </a:cubicBezTo>
                <a:cubicBezTo>
                  <a:pt x="6648140" y="4751864"/>
                  <a:pt x="6649658" y="4752438"/>
                  <a:pt x="6650913" y="4752438"/>
                </a:cubicBezTo>
                <a:cubicBezTo>
                  <a:pt x="6651960" y="4752438"/>
                  <a:pt x="6652826" y="4752132"/>
                  <a:pt x="6653512" y="4751520"/>
                </a:cubicBezTo>
                <a:cubicBezTo>
                  <a:pt x="6654198" y="4750908"/>
                  <a:pt x="6654699" y="4750205"/>
                  <a:pt x="6655014" y="4749412"/>
                </a:cubicBezTo>
                <a:cubicBezTo>
                  <a:pt x="6655330" y="4748619"/>
                  <a:pt x="6655553" y="4747765"/>
                  <a:pt x="6655684" y="4746849"/>
                </a:cubicBezTo>
                <a:cubicBezTo>
                  <a:pt x="6655815" y="4745932"/>
                  <a:pt x="6655880" y="4744968"/>
                  <a:pt x="6655880" y="4743957"/>
                </a:cubicBezTo>
                <a:cubicBezTo>
                  <a:pt x="6655880" y="4743022"/>
                  <a:pt x="6655834" y="4742117"/>
                  <a:pt x="6655742" y="4741240"/>
                </a:cubicBezTo>
                <a:cubicBezTo>
                  <a:pt x="6655651" y="4740364"/>
                  <a:pt x="6655514" y="4739609"/>
                  <a:pt x="6655333" y="4738974"/>
                </a:cubicBezTo>
                <a:cubicBezTo>
                  <a:pt x="6655151" y="4738339"/>
                  <a:pt x="6654916" y="4737761"/>
                  <a:pt x="6654627" y="4737240"/>
                </a:cubicBezTo>
                <a:cubicBezTo>
                  <a:pt x="6654338" y="4736718"/>
                  <a:pt x="6653785" y="4736050"/>
                  <a:pt x="6652967" y="4735234"/>
                </a:cubicBezTo>
                <a:cubicBezTo>
                  <a:pt x="6652149" y="4734418"/>
                  <a:pt x="6650567" y="4733396"/>
                  <a:pt x="6648222" y="4732167"/>
                </a:cubicBezTo>
                <a:cubicBezTo>
                  <a:pt x="6645877" y="4730938"/>
                  <a:pt x="6643300" y="4729856"/>
                  <a:pt x="6640490" y="4728921"/>
                </a:cubicBezTo>
                <a:cubicBezTo>
                  <a:pt x="6637680" y="4727986"/>
                  <a:pt x="6634635" y="4727207"/>
                  <a:pt x="6631355" y="4726584"/>
                </a:cubicBezTo>
                <a:cubicBezTo>
                  <a:pt x="6628075" y="4725961"/>
                  <a:pt x="6624928" y="4725649"/>
                  <a:pt x="6621912" y="4725649"/>
                </a:cubicBezTo>
                <a:close/>
                <a:moveTo>
                  <a:pt x="6165270" y="4717054"/>
                </a:moveTo>
                <a:cubicBezTo>
                  <a:pt x="6163905" y="4717054"/>
                  <a:pt x="6162736" y="4717139"/>
                  <a:pt x="6161764" y="4717307"/>
                </a:cubicBezTo>
                <a:cubicBezTo>
                  <a:pt x="6160791" y="4717476"/>
                  <a:pt x="6159868" y="4717747"/>
                  <a:pt x="6158994" y="4718121"/>
                </a:cubicBezTo>
                <a:cubicBezTo>
                  <a:pt x="6158120" y="4718495"/>
                  <a:pt x="6157496" y="4719054"/>
                  <a:pt x="6157123" y="4719800"/>
                </a:cubicBezTo>
                <a:cubicBezTo>
                  <a:pt x="6156749" y="4720545"/>
                  <a:pt x="6156562" y="4721323"/>
                  <a:pt x="6156562" y="4722135"/>
                </a:cubicBezTo>
                <a:lnTo>
                  <a:pt x="6156562" y="4779585"/>
                </a:lnTo>
                <a:cubicBezTo>
                  <a:pt x="6154188" y="4774706"/>
                  <a:pt x="6150380" y="4770860"/>
                  <a:pt x="6145138" y="4768045"/>
                </a:cubicBezTo>
                <a:cubicBezTo>
                  <a:pt x="6139896" y="4765231"/>
                  <a:pt x="6134092" y="4763824"/>
                  <a:pt x="6127725" y="4763824"/>
                </a:cubicBezTo>
                <a:cubicBezTo>
                  <a:pt x="6120474" y="4763824"/>
                  <a:pt x="6114047" y="4765184"/>
                  <a:pt x="6108446" y="4767906"/>
                </a:cubicBezTo>
                <a:cubicBezTo>
                  <a:pt x="6102846" y="4770627"/>
                  <a:pt x="6098169" y="4774475"/>
                  <a:pt x="6094417" y="4779451"/>
                </a:cubicBezTo>
                <a:cubicBezTo>
                  <a:pt x="6090665" y="4784426"/>
                  <a:pt x="6087843" y="4790411"/>
                  <a:pt x="6085952" y="4797405"/>
                </a:cubicBezTo>
                <a:cubicBezTo>
                  <a:pt x="6084061" y="4804399"/>
                  <a:pt x="6083115" y="4812192"/>
                  <a:pt x="6083115" y="4820784"/>
                </a:cubicBezTo>
                <a:cubicBezTo>
                  <a:pt x="6083115" y="4828183"/>
                  <a:pt x="6083866" y="4835167"/>
                  <a:pt x="6085368" y="4841735"/>
                </a:cubicBezTo>
                <a:cubicBezTo>
                  <a:pt x="6086869" y="4848303"/>
                  <a:pt x="6089297" y="4854091"/>
                  <a:pt x="6092650" y="4859099"/>
                </a:cubicBezTo>
                <a:cubicBezTo>
                  <a:pt x="6096004" y="4864107"/>
                  <a:pt x="6100355" y="4868083"/>
                  <a:pt x="6105704" y="4871028"/>
                </a:cubicBezTo>
                <a:cubicBezTo>
                  <a:pt x="6111053" y="4873972"/>
                  <a:pt x="6117517" y="4875445"/>
                  <a:pt x="6125097" y="4875445"/>
                </a:cubicBezTo>
                <a:cubicBezTo>
                  <a:pt x="6132196" y="4875445"/>
                  <a:pt x="6138692" y="4873741"/>
                  <a:pt x="6144586" y="4870332"/>
                </a:cubicBezTo>
                <a:cubicBezTo>
                  <a:pt x="6150481" y="4866924"/>
                  <a:pt x="6154802" y="4862535"/>
                  <a:pt x="6157549" y="4857165"/>
                </a:cubicBezTo>
                <a:lnTo>
                  <a:pt x="6157549" y="4869142"/>
                </a:lnTo>
                <a:cubicBezTo>
                  <a:pt x="6157549" y="4870147"/>
                  <a:pt x="6157802" y="4871010"/>
                  <a:pt x="6158306" y="4871730"/>
                </a:cubicBezTo>
                <a:cubicBezTo>
                  <a:pt x="6158811" y="4872450"/>
                  <a:pt x="6159440" y="4872982"/>
                  <a:pt x="6160192" y="4873327"/>
                </a:cubicBezTo>
                <a:cubicBezTo>
                  <a:pt x="6160945" y="4873673"/>
                  <a:pt x="6161757" y="4873907"/>
                  <a:pt x="6162627" y="4874031"/>
                </a:cubicBezTo>
                <a:cubicBezTo>
                  <a:pt x="6163497" y="4874155"/>
                  <a:pt x="6164634" y="4874217"/>
                  <a:pt x="6166038" y="4874217"/>
                </a:cubicBezTo>
                <a:cubicBezTo>
                  <a:pt x="6167352" y="4874217"/>
                  <a:pt x="6168437" y="4874153"/>
                  <a:pt x="6169291" y="4874026"/>
                </a:cubicBezTo>
                <a:cubicBezTo>
                  <a:pt x="6170145" y="4873899"/>
                  <a:pt x="6170985" y="4873644"/>
                  <a:pt x="6171811" y="4873263"/>
                </a:cubicBezTo>
                <a:cubicBezTo>
                  <a:pt x="6172638" y="4872882"/>
                  <a:pt x="6173242" y="4872310"/>
                  <a:pt x="6173624" y="4871549"/>
                </a:cubicBezTo>
                <a:cubicBezTo>
                  <a:pt x="6174007" y="4870787"/>
                  <a:pt x="6174198" y="4869983"/>
                  <a:pt x="6174198" y="4869138"/>
                </a:cubicBezTo>
                <a:lnTo>
                  <a:pt x="6174198" y="4722133"/>
                </a:lnTo>
                <a:cubicBezTo>
                  <a:pt x="6174198" y="4721332"/>
                  <a:pt x="6173972" y="4720556"/>
                  <a:pt x="6173519" y="4719805"/>
                </a:cubicBezTo>
                <a:cubicBezTo>
                  <a:pt x="6173066" y="4719054"/>
                  <a:pt x="6172444" y="4718496"/>
                  <a:pt x="6171652" y="4718131"/>
                </a:cubicBezTo>
                <a:cubicBezTo>
                  <a:pt x="6170861" y="4717767"/>
                  <a:pt x="6169956" y="4717496"/>
                  <a:pt x="6168938" y="4717320"/>
                </a:cubicBezTo>
                <a:cubicBezTo>
                  <a:pt x="6167920" y="4717143"/>
                  <a:pt x="6166697" y="4717054"/>
                  <a:pt x="6165270" y="4717054"/>
                </a:cubicBezTo>
                <a:close/>
                <a:moveTo>
                  <a:pt x="5003220" y="4717054"/>
                </a:moveTo>
                <a:cubicBezTo>
                  <a:pt x="5001855" y="4717054"/>
                  <a:pt x="5000686" y="4717139"/>
                  <a:pt x="4999714" y="4717307"/>
                </a:cubicBezTo>
                <a:cubicBezTo>
                  <a:pt x="4998741" y="4717476"/>
                  <a:pt x="4997818" y="4717747"/>
                  <a:pt x="4996944" y="4718121"/>
                </a:cubicBezTo>
                <a:cubicBezTo>
                  <a:pt x="4996070" y="4718495"/>
                  <a:pt x="4995446" y="4719054"/>
                  <a:pt x="4995073" y="4719800"/>
                </a:cubicBezTo>
                <a:cubicBezTo>
                  <a:pt x="4994699" y="4720545"/>
                  <a:pt x="4994512" y="4721323"/>
                  <a:pt x="4994512" y="4722135"/>
                </a:cubicBezTo>
                <a:lnTo>
                  <a:pt x="4994512" y="4779585"/>
                </a:lnTo>
                <a:cubicBezTo>
                  <a:pt x="4992138" y="4774706"/>
                  <a:pt x="4988330" y="4770860"/>
                  <a:pt x="4983087" y="4768045"/>
                </a:cubicBezTo>
                <a:cubicBezTo>
                  <a:pt x="4977845" y="4765231"/>
                  <a:pt x="4972041" y="4763824"/>
                  <a:pt x="4965675" y="4763824"/>
                </a:cubicBezTo>
                <a:cubicBezTo>
                  <a:pt x="4958423" y="4763824"/>
                  <a:pt x="4951997" y="4765184"/>
                  <a:pt x="4946396" y="4767906"/>
                </a:cubicBezTo>
                <a:cubicBezTo>
                  <a:pt x="4940795" y="4770627"/>
                  <a:pt x="4936119" y="4774475"/>
                  <a:pt x="4932367" y="4779451"/>
                </a:cubicBezTo>
                <a:cubicBezTo>
                  <a:pt x="4928615" y="4784426"/>
                  <a:pt x="4925793" y="4790411"/>
                  <a:pt x="4923902" y="4797405"/>
                </a:cubicBezTo>
                <a:cubicBezTo>
                  <a:pt x="4922011" y="4804399"/>
                  <a:pt x="4921065" y="4812192"/>
                  <a:pt x="4921065" y="4820784"/>
                </a:cubicBezTo>
                <a:cubicBezTo>
                  <a:pt x="4921065" y="4828183"/>
                  <a:pt x="4921816" y="4835167"/>
                  <a:pt x="4923318" y="4841735"/>
                </a:cubicBezTo>
                <a:cubicBezTo>
                  <a:pt x="4924819" y="4848303"/>
                  <a:pt x="4927247" y="4854091"/>
                  <a:pt x="4930600" y="4859099"/>
                </a:cubicBezTo>
                <a:cubicBezTo>
                  <a:pt x="4933953" y="4864107"/>
                  <a:pt x="4938305" y="4868083"/>
                  <a:pt x="4943654" y="4871028"/>
                </a:cubicBezTo>
                <a:cubicBezTo>
                  <a:pt x="4949003" y="4873972"/>
                  <a:pt x="4955467" y="4875445"/>
                  <a:pt x="4963047" y="4875445"/>
                </a:cubicBezTo>
                <a:cubicBezTo>
                  <a:pt x="4970145" y="4875445"/>
                  <a:pt x="4976642" y="4873741"/>
                  <a:pt x="4982536" y="4870332"/>
                </a:cubicBezTo>
                <a:cubicBezTo>
                  <a:pt x="4988431" y="4866924"/>
                  <a:pt x="4992752" y="4862535"/>
                  <a:pt x="4995499" y="4857165"/>
                </a:cubicBezTo>
                <a:lnTo>
                  <a:pt x="4995499" y="4869142"/>
                </a:lnTo>
                <a:cubicBezTo>
                  <a:pt x="4995499" y="4870147"/>
                  <a:pt x="4995751" y="4871010"/>
                  <a:pt x="4996256" y="4871730"/>
                </a:cubicBezTo>
                <a:cubicBezTo>
                  <a:pt x="4996761" y="4872450"/>
                  <a:pt x="4997389" y="4872982"/>
                  <a:pt x="4998142" y="4873327"/>
                </a:cubicBezTo>
                <a:cubicBezTo>
                  <a:pt x="4998895" y="4873673"/>
                  <a:pt x="4999707" y="4873907"/>
                  <a:pt x="5000577" y="4874031"/>
                </a:cubicBezTo>
                <a:cubicBezTo>
                  <a:pt x="5001447" y="4874155"/>
                  <a:pt x="5002584" y="4874217"/>
                  <a:pt x="5003988" y="4874217"/>
                </a:cubicBezTo>
                <a:cubicBezTo>
                  <a:pt x="5005303" y="4874217"/>
                  <a:pt x="5006387" y="4874153"/>
                  <a:pt x="5007241" y="4874026"/>
                </a:cubicBezTo>
                <a:cubicBezTo>
                  <a:pt x="5008095" y="4873899"/>
                  <a:pt x="5008935" y="4873644"/>
                  <a:pt x="5009761" y="4873263"/>
                </a:cubicBezTo>
                <a:cubicBezTo>
                  <a:pt x="5010587" y="4872882"/>
                  <a:pt x="5011192" y="4872310"/>
                  <a:pt x="5011574" y="4871549"/>
                </a:cubicBezTo>
                <a:cubicBezTo>
                  <a:pt x="5011957" y="4870787"/>
                  <a:pt x="5012148" y="4869983"/>
                  <a:pt x="5012148" y="4869138"/>
                </a:cubicBezTo>
                <a:lnTo>
                  <a:pt x="5012148" y="4722133"/>
                </a:lnTo>
                <a:cubicBezTo>
                  <a:pt x="5012148" y="4721332"/>
                  <a:pt x="5011922" y="4720556"/>
                  <a:pt x="5011469" y="4719805"/>
                </a:cubicBezTo>
                <a:cubicBezTo>
                  <a:pt x="5011016" y="4719054"/>
                  <a:pt x="5010394" y="4718496"/>
                  <a:pt x="5009602" y="4718131"/>
                </a:cubicBezTo>
                <a:cubicBezTo>
                  <a:pt x="5008811" y="4717767"/>
                  <a:pt x="5007906" y="4717496"/>
                  <a:pt x="5006888" y="4717320"/>
                </a:cubicBezTo>
                <a:cubicBezTo>
                  <a:pt x="5005869" y="4717143"/>
                  <a:pt x="5004647" y="4717054"/>
                  <a:pt x="5003220" y="4717054"/>
                </a:cubicBezTo>
                <a:close/>
                <a:moveTo>
                  <a:pt x="6974709" y="4716496"/>
                </a:moveTo>
                <a:cubicBezTo>
                  <a:pt x="6973438" y="4716496"/>
                  <a:pt x="6972274" y="4716565"/>
                  <a:pt x="6971216" y="4716702"/>
                </a:cubicBezTo>
                <a:cubicBezTo>
                  <a:pt x="6970158" y="4716839"/>
                  <a:pt x="6969207" y="4717119"/>
                  <a:pt x="6968363" y="4717540"/>
                </a:cubicBezTo>
                <a:cubicBezTo>
                  <a:pt x="6967520" y="4717962"/>
                  <a:pt x="6966915" y="4718537"/>
                  <a:pt x="6966550" y="4719265"/>
                </a:cubicBezTo>
                <a:cubicBezTo>
                  <a:pt x="6966184" y="4719994"/>
                  <a:pt x="6966001" y="4720764"/>
                  <a:pt x="6966001" y="4721575"/>
                </a:cubicBezTo>
                <a:lnTo>
                  <a:pt x="6966001" y="4869138"/>
                </a:lnTo>
                <a:cubicBezTo>
                  <a:pt x="6966001" y="4869973"/>
                  <a:pt x="6966188" y="4870763"/>
                  <a:pt x="6966562" y="4871508"/>
                </a:cubicBezTo>
                <a:cubicBezTo>
                  <a:pt x="6966937" y="4872252"/>
                  <a:pt x="6967560" y="4872812"/>
                  <a:pt x="6968433" y="4873185"/>
                </a:cubicBezTo>
                <a:cubicBezTo>
                  <a:pt x="6969306" y="4873559"/>
                  <a:pt x="6970195" y="4873825"/>
                  <a:pt x="6971100" y="4873982"/>
                </a:cubicBezTo>
                <a:cubicBezTo>
                  <a:pt x="6972006" y="4874138"/>
                  <a:pt x="6973209" y="4874217"/>
                  <a:pt x="6974709" y="4874217"/>
                </a:cubicBezTo>
                <a:cubicBezTo>
                  <a:pt x="6976267" y="4874217"/>
                  <a:pt x="6977522" y="4874134"/>
                  <a:pt x="6978474" y="4873969"/>
                </a:cubicBezTo>
                <a:cubicBezTo>
                  <a:pt x="6979427" y="4873804"/>
                  <a:pt x="6980299" y="4873540"/>
                  <a:pt x="6981091" y="4873177"/>
                </a:cubicBezTo>
                <a:cubicBezTo>
                  <a:pt x="6981882" y="4872813"/>
                  <a:pt x="6982505" y="4872255"/>
                  <a:pt x="6982958" y="4871502"/>
                </a:cubicBezTo>
                <a:cubicBezTo>
                  <a:pt x="6983410" y="4870749"/>
                  <a:pt x="6983637" y="4869962"/>
                  <a:pt x="6983637" y="4869140"/>
                </a:cubicBezTo>
                <a:lnTo>
                  <a:pt x="6983637" y="4798824"/>
                </a:lnTo>
                <a:cubicBezTo>
                  <a:pt x="6988638" y="4792570"/>
                  <a:pt x="6993534" y="4787740"/>
                  <a:pt x="6998326" y="4784335"/>
                </a:cubicBezTo>
                <a:cubicBezTo>
                  <a:pt x="7003117" y="4780930"/>
                  <a:pt x="7007757" y="4779227"/>
                  <a:pt x="7012245" y="4779227"/>
                </a:cubicBezTo>
                <a:cubicBezTo>
                  <a:pt x="7015782" y="4779227"/>
                  <a:pt x="7018874" y="4779898"/>
                  <a:pt x="7021521" y="4781238"/>
                </a:cubicBezTo>
                <a:cubicBezTo>
                  <a:pt x="7024168" y="4782579"/>
                  <a:pt x="7026341" y="4784475"/>
                  <a:pt x="7028040" y="4786928"/>
                </a:cubicBezTo>
                <a:cubicBezTo>
                  <a:pt x="7029740" y="4789380"/>
                  <a:pt x="7031042" y="4792438"/>
                  <a:pt x="7031949" y="4796101"/>
                </a:cubicBezTo>
                <a:cubicBezTo>
                  <a:pt x="7032855" y="4799765"/>
                  <a:pt x="7033308" y="4804522"/>
                  <a:pt x="7033308" y="4810373"/>
                </a:cubicBezTo>
                <a:lnTo>
                  <a:pt x="7033308" y="4869140"/>
                </a:lnTo>
                <a:cubicBezTo>
                  <a:pt x="7033308" y="4870020"/>
                  <a:pt x="7033529" y="4870827"/>
                  <a:pt x="7033971" y="4871562"/>
                </a:cubicBezTo>
                <a:cubicBezTo>
                  <a:pt x="7034413" y="4872296"/>
                  <a:pt x="7035020" y="4872841"/>
                  <a:pt x="7035794" y="4873196"/>
                </a:cubicBezTo>
                <a:cubicBezTo>
                  <a:pt x="7036567" y="4873551"/>
                  <a:pt x="7037422" y="4873810"/>
                  <a:pt x="7038360" y="4873973"/>
                </a:cubicBezTo>
                <a:cubicBezTo>
                  <a:pt x="7039298" y="4874136"/>
                  <a:pt x="7040553" y="4874217"/>
                  <a:pt x="7042125" y="4874217"/>
                </a:cubicBezTo>
                <a:cubicBezTo>
                  <a:pt x="7043610" y="4874217"/>
                  <a:pt x="7044828" y="4874134"/>
                  <a:pt x="7045781" y="4873969"/>
                </a:cubicBezTo>
                <a:cubicBezTo>
                  <a:pt x="7046734" y="4873804"/>
                  <a:pt x="7047606" y="4873540"/>
                  <a:pt x="7048398" y="4873177"/>
                </a:cubicBezTo>
                <a:cubicBezTo>
                  <a:pt x="7049190" y="4872813"/>
                  <a:pt x="7049812" y="4872255"/>
                  <a:pt x="7050265" y="4871502"/>
                </a:cubicBezTo>
                <a:cubicBezTo>
                  <a:pt x="7050718" y="4870749"/>
                  <a:pt x="7050944" y="4869962"/>
                  <a:pt x="7050944" y="4869140"/>
                </a:cubicBezTo>
                <a:lnTo>
                  <a:pt x="7050944" y="4809172"/>
                </a:lnTo>
                <a:cubicBezTo>
                  <a:pt x="7050944" y="4802020"/>
                  <a:pt x="7050317" y="4795858"/>
                  <a:pt x="7049062" y="4790687"/>
                </a:cubicBezTo>
                <a:cubicBezTo>
                  <a:pt x="7047807" y="4785516"/>
                  <a:pt x="7045703" y="4780923"/>
                  <a:pt x="7042751" y="4776910"/>
                </a:cubicBezTo>
                <a:cubicBezTo>
                  <a:pt x="7039799" y="4772896"/>
                  <a:pt x="7035928" y="4769711"/>
                  <a:pt x="7031140" y="4767356"/>
                </a:cubicBezTo>
                <a:cubicBezTo>
                  <a:pt x="7026351" y="4765001"/>
                  <a:pt x="7020534" y="4763824"/>
                  <a:pt x="7013688" y="4763824"/>
                </a:cubicBezTo>
                <a:cubicBezTo>
                  <a:pt x="7007950" y="4763824"/>
                  <a:pt x="7002233" y="4765305"/>
                  <a:pt x="6996537" y="4768268"/>
                </a:cubicBezTo>
                <a:cubicBezTo>
                  <a:pt x="6990842" y="4771230"/>
                  <a:pt x="6986542" y="4775549"/>
                  <a:pt x="6983637" y="4781223"/>
                </a:cubicBezTo>
                <a:lnTo>
                  <a:pt x="6983637" y="4721577"/>
                </a:lnTo>
                <a:cubicBezTo>
                  <a:pt x="6983637" y="4720777"/>
                  <a:pt x="6983417" y="4720012"/>
                  <a:pt x="6982978" y="4719282"/>
                </a:cubicBezTo>
                <a:cubicBezTo>
                  <a:pt x="6982538" y="4718551"/>
                  <a:pt x="6981926" y="4717975"/>
                  <a:pt x="6981141" y="4717553"/>
                </a:cubicBezTo>
                <a:cubicBezTo>
                  <a:pt x="6980356" y="4717131"/>
                  <a:pt x="6979421" y="4716850"/>
                  <a:pt x="6978336" y="4716708"/>
                </a:cubicBezTo>
                <a:cubicBezTo>
                  <a:pt x="6977250" y="4716567"/>
                  <a:pt x="6976042" y="4716496"/>
                  <a:pt x="6974709" y="4716496"/>
                </a:cubicBezTo>
                <a:close/>
                <a:moveTo>
                  <a:pt x="6212709" y="4716496"/>
                </a:moveTo>
                <a:cubicBezTo>
                  <a:pt x="6211438" y="4716496"/>
                  <a:pt x="6210274" y="4716565"/>
                  <a:pt x="6209216" y="4716702"/>
                </a:cubicBezTo>
                <a:cubicBezTo>
                  <a:pt x="6208158" y="4716839"/>
                  <a:pt x="6207207" y="4717119"/>
                  <a:pt x="6206363" y="4717540"/>
                </a:cubicBezTo>
                <a:cubicBezTo>
                  <a:pt x="6205520" y="4717962"/>
                  <a:pt x="6204915" y="4718537"/>
                  <a:pt x="6204550" y="4719265"/>
                </a:cubicBezTo>
                <a:cubicBezTo>
                  <a:pt x="6204184" y="4719994"/>
                  <a:pt x="6204001" y="4720764"/>
                  <a:pt x="6204001" y="4721575"/>
                </a:cubicBezTo>
                <a:lnTo>
                  <a:pt x="6204001" y="4869138"/>
                </a:lnTo>
                <a:cubicBezTo>
                  <a:pt x="6204001" y="4869973"/>
                  <a:pt x="6204188" y="4870763"/>
                  <a:pt x="6204562" y="4871508"/>
                </a:cubicBezTo>
                <a:cubicBezTo>
                  <a:pt x="6204937" y="4872252"/>
                  <a:pt x="6205560" y="4872812"/>
                  <a:pt x="6206433" y="4873185"/>
                </a:cubicBezTo>
                <a:cubicBezTo>
                  <a:pt x="6207306" y="4873559"/>
                  <a:pt x="6208195" y="4873825"/>
                  <a:pt x="6209100" y="4873982"/>
                </a:cubicBezTo>
                <a:cubicBezTo>
                  <a:pt x="6210006" y="4874138"/>
                  <a:pt x="6211209" y="4874217"/>
                  <a:pt x="6212709" y="4874217"/>
                </a:cubicBezTo>
                <a:cubicBezTo>
                  <a:pt x="6214267" y="4874217"/>
                  <a:pt x="6215522" y="4874134"/>
                  <a:pt x="6216474" y="4873969"/>
                </a:cubicBezTo>
                <a:cubicBezTo>
                  <a:pt x="6217427" y="4873804"/>
                  <a:pt x="6218299" y="4873540"/>
                  <a:pt x="6219091" y="4873177"/>
                </a:cubicBezTo>
                <a:cubicBezTo>
                  <a:pt x="6219882" y="4872813"/>
                  <a:pt x="6220505" y="4872255"/>
                  <a:pt x="6220958" y="4871502"/>
                </a:cubicBezTo>
                <a:cubicBezTo>
                  <a:pt x="6221410" y="4870749"/>
                  <a:pt x="6221637" y="4869962"/>
                  <a:pt x="6221637" y="4869140"/>
                </a:cubicBezTo>
                <a:lnTo>
                  <a:pt x="6221637" y="4798824"/>
                </a:lnTo>
                <a:cubicBezTo>
                  <a:pt x="6226638" y="4792570"/>
                  <a:pt x="6231534" y="4787740"/>
                  <a:pt x="6236326" y="4784335"/>
                </a:cubicBezTo>
                <a:cubicBezTo>
                  <a:pt x="6241117" y="4780930"/>
                  <a:pt x="6245757" y="4779227"/>
                  <a:pt x="6250245" y="4779227"/>
                </a:cubicBezTo>
                <a:cubicBezTo>
                  <a:pt x="6253782" y="4779227"/>
                  <a:pt x="6256874" y="4779898"/>
                  <a:pt x="6259521" y="4781238"/>
                </a:cubicBezTo>
                <a:cubicBezTo>
                  <a:pt x="6262168" y="4782579"/>
                  <a:pt x="6264341" y="4784475"/>
                  <a:pt x="6266040" y="4786928"/>
                </a:cubicBezTo>
                <a:cubicBezTo>
                  <a:pt x="6267740" y="4789380"/>
                  <a:pt x="6269042" y="4792438"/>
                  <a:pt x="6269949" y="4796101"/>
                </a:cubicBezTo>
                <a:cubicBezTo>
                  <a:pt x="6270855" y="4799765"/>
                  <a:pt x="6271308" y="4804522"/>
                  <a:pt x="6271308" y="4810373"/>
                </a:cubicBezTo>
                <a:lnTo>
                  <a:pt x="6271308" y="4869140"/>
                </a:lnTo>
                <a:cubicBezTo>
                  <a:pt x="6271308" y="4870020"/>
                  <a:pt x="6271529" y="4870827"/>
                  <a:pt x="6271971" y="4871562"/>
                </a:cubicBezTo>
                <a:cubicBezTo>
                  <a:pt x="6272413" y="4872296"/>
                  <a:pt x="6273020" y="4872841"/>
                  <a:pt x="6273794" y="4873196"/>
                </a:cubicBezTo>
                <a:cubicBezTo>
                  <a:pt x="6274567" y="4873551"/>
                  <a:pt x="6275422" y="4873810"/>
                  <a:pt x="6276360" y="4873973"/>
                </a:cubicBezTo>
                <a:cubicBezTo>
                  <a:pt x="6277298" y="4874136"/>
                  <a:pt x="6278553" y="4874217"/>
                  <a:pt x="6280125" y="4874217"/>
                </a:cubicBezTo>
                <a:cubicBezTo>
                  <a:pt x="6281610" y="4874217"/>
                  <a:pt x="6282828" y="4874134"/>
                  <a:pt x="6283781" y="4873969"/>
                </a:cubicBezTo>
                <a:cubicBezTo>
                  <a:pt x="6284734" y="4873804"/>
                  <a:pt x="6285606" y="4873540"/>
                  <a:pt x="6286398" y="4873177"/>
                </a:cubicBezTo>
                <a:cubicBezTo>
                  <a:pt x="6287190" y="4872813"/>
                  <a:pt x="6287812" y="4872255"/>
                  <a:pt x="6288265" y="4871502"/>
                </a:cubicBezTo>
                <a:cubicBezTo>
                  <a:pt x="6288718" y="4870749"/>
                  <a:pt x="6288944" y="4869962"/>
                  <a:pt x="6288944" y="4869140"/>
                </a:cubicBezTo>
                <a:lnTo>
                  <a:pt x="6288944" y="4809172"/>
                </a:lnTo>
                <a:cubicBezTo>
                  <a:pt x="6288944" y="4802020"/>
                  <a:pt x="6288317" y="4795858"/>
                  <a:pt x="6287062" y="4790687"/>
                </a:cubicBezTo>
                <a:cubicBezTo>
                  <a:pt x="6285807" y="4785516"/>
                  <a:pt x="6283703" y="4780923"/>
                  <a:pt x="6280751" y="4776910"/>
                </a:cubicBezTo>
                <a:cubicBezTo>
                  <a:pt x="6277799" y="4772896"/>
                  <a:pt x="6273928" y="4769711"/>
                  <a:pt x="6269140" y="4767356"/>
                </a:cubicBezTo>
                <a:cubicBezTo>
                  <a:pt x="6264351" y="4765001"/>
                  <a:pt x="6258534" y="4763824"/>
                  <a:pt x="6251688" y="4763824"/>
                </a:cubicBezTo>
                <a:cubicBezTo>
                  <a:pt x="6245950" y="4763824"/>
                  <a:pt x="6240233" y="4765305"/>
                  <a:pt x="6234537" y="4768268"/>
                </a:cubicBezTo>
                <a:cubicBezTo>
                  <a:pt x="6228842" y="4771230"/>
                  <a:pt x="6224542" y="4775549"/>
                  <a:pt x="6221637" y="4781223"/>
                </a:cubicBezTo>
                <a:lnTo>
                  <a:pt x="6221637" y="4721577"/>
                </a:lnTo>
                <a:cubicBezTo>
                  <a:pt x="6221637" y="4720777"/>
                  <a:pt x="6221417" y="4720012"/>
                  <a:pt x="6220978" y="4719282"/>
                </a:cubicBezTo>
                <a:cubicBezTo>
                  <a:pt x="6220538" y="4718551"/>
                  <a:pt x="6219926" y="4717975"/>
                  <a:pt x="6219141" y="4717553"/>
                </a:cubicBezTo>
                <a:cubicBezTo>
                  <a:pt x="6218356" y="4717131"/>
                  <a:pt x="6217421" y="4716850"/>
                  <a:pt x="6216336" y="4716708"/>
                </a:cubicBezTo>
                <a:cubicBezTo>
                  <a:pt x="6215250" y="4716567"/>
                  <a:pt x="6214042" y="4716496"/>
                  <a:pt x="6212709" y="4716496"/>
                </a:cubicBezTo>
                <a:close/>
                <a:moveTo>
                  <a:pt x="5707884" y="4716496"/>
                </a:moveTo>
                <a:cubicBezTo>
                  <a:pt x="5706613" y="4716496"/>
                  <a:pt x="5705449" y="4716565"/>
                  <a:pt x="5704391" y="4716702"/>
                </a:cubicBezTo>
                <a:cubicBezTo>
                  <a:pt x="5703333" y="4716839"/>
                  <a:pt x="5702382" y="4717119"/>
                  <a:pt x="5701538" y="4717540"/>
                </a:cubicBezTo>
                <a:cubicBezTo>
                  <a:pt x="5700695" y="4717962"/>
                  <a:pt x="5700090" y="4718537"/>
                  <a:pt x="5699724" y="4719265"/>
                </a:cubicBezTo>
                <a:cubicBezTo>
                  <a:pt x="5699359" y="4719994"/>
                  <a:pt x="5699176" y="4720764"/>
                  <a:pt x="5699176" y="4721575"/>
                </a:cubicBezTo>
                <a:lnTo>
                  <a:pt x="5699176" y="4869138"/>
                </a:lnTo>
                <a:cubicBezTo>
                  <a:pt x="5699176" y="4869973"/>
                  <a:pt x="5699363" y="4870763"/>
                  <a:pt x="5699738" y="4871508"/>
                </a:cubicBezTo>
                <a:cubicBezTo>
                  <a:pt x="5700112" y="4872252"/>
                  <a:pt x="5700736" y="4872812"/>
                  <a:pt x="5701608" y="4873185"/>
                </a:cubicBezTo>
                <a:cubicBezTo>
                  <a:pt x="5702481" y="4873559"/>
                  <a:pt x="5703370" y="4873825"/>
                  <a:pt x="5704276" y="4873982"/>
                </a:cubicBezTo>
                <a:cubicBezTo>
                  <a:pt x="5705182" y="4874138"/>
                  <a:pt x="5706384" y="4874217"/>
                  <a:pt x="5707884" y="4874217"/>
                </a:cubicBezTo>
                <a:cubicBezTo>
                  <a:pt x="5709442" y="4874217"/>
                  <a:pt x="5710698" y="4874134"/>
                  <a:pt x="5711650" y="4873969"/>
                </a:cubicBezTo>
                <a:cubicBezTo>
                  <a:pt x="5712602" y="4873804"/>
                  <a:pt x="5713474" y="4873540"/>
                  <a:pt x="5714266" y="4873177"/>
                </a:cubicBezTo>
                <a:cubicBezTo>
                  <a:pt x="5715058" y="4872813"/>
                  <a:pt x="5715680" y="4872255"/>
                  <a:pt x="5716133" y="4871502"/>
                </a:cubicBezTo>
                <a:cubicBezTo>
                  <a:pt x="5716586" y="4870749"/>
                  <a:pt x="5716812" y="4869962"/>
                  <a:pt x="5716812" y="4869140"/>
                </a:cubicBezTo>
                <a:lnTo>
                  <a:pt x="5716812" y="4798824"/>
                </a:lnTo>
                <a:cubicBezTo>
                  <a:pt x="5721813" y="4792570"/>
                  <a:pt x="5726709" y="4787740"/>
                  <a:pt x="5731501" y="4784335"/>
                </a:cubicBezTo>
                <a:cubicBezTo>
                  <a:pt x="5736292" y="4780930"/>
                  <a:pt x="5740932" y="4779227"/>
                  <a:pt x="5745420" y="4779227"/>
                </a:cubicBezTo>
                <a:cubicBezTo>
                  <a:pt x="5748957" y="4779227"/>
                  <a:pt x="5752049" y="4779898"/>
                  <a:pt x="5754696" y="4781238"/>
                </a:cubicBezTo>
                <a:cubicBezTo>
                  <a:pt x="5757343" y="4782579"/>
                  <a:pt x="5759516" y="4784475"/>
                  <a:pt x="5761216" y="4786928"/>
                </a:cubicBezTo>
                <a:cubicBezTo>
                  <a:pt x="5762915" y="4789380"/>
                  <a:pt x="5764218" y="4792438"/>
                  <a:pt x="5765124" y="4796101"/>
                </a:cubicBezTo>
                <a:cubicBezTo>
                  <a:pt x="5766030" y="4799765"/>
                  <a:pt x="5766483" y="4804522"/>
                  <a:pt x="5766483" y="4810373"/>
                </a:cubicBezTo>
                <a:lnTo>
                  <a:pt x="5766483" y="4869140"/>
                </a:lnTo>
                <a:cubicBezTo>
                  <a:pt x="5766483" y="4870020"/>
                  <a:pt x="5766704" y="4870827"/>
                  <a:pt x="5767146" y="4871562"/>
                </a:cubicBezTo>
                <a:cubicBezTo>
                  <a:pt x="5767588" y="4872296"/>
                  <a:pt x="5768196" y="4872841"/>
                  <a:pt x="5768969" y="4873196"/>
                </a:cubicBezTo>
                <a:cubicBezTo>
                  <a:pt x="5769742" y="4873551"/>
                  <a:pt x="5770598" y="4873810"/>
                  <a:pt x="5771535" y="4873973"/>
                </a:cubicBezTo>
                <a:cubicBezTo>
                  <a:pt x="5772473" y="4874136"/>
                  <a:pt x="5773728" y="4874217"/>
                  <a:pt x="5775300" y="4874217"/>
                </a:cubicBezTo>
                <a:cubicBezTo>
                  <a:pt x="5776784" y="4874217"/>
                  <a:pt x="5778003" y="4874134"/>
                  <a:pt x="5778956" y="4873969"/>
                </a:cubicBezTo>
                <a:cubicBezTo>
                  <a:pt x="5779909" y="4873804"/>
                  <a:pt x="5780781" y="4873540"/>
                  <a:pt x="5781573" y="4873177"/>
                </a:cubicBezTo>
                <a:cubicBezTo>
                  <a:pt x="5782365" y="4872813"/>
                  <a:pt x="5782988" y="4872255"/>
                  <a:pt x="5783440" y="4871502"/>
                </a:cubicBezTo>
                <a:cubicBezTo>
                  <a:pt x="5783893" y="4870749"/>
                  <a:pt x="5784120" y="4869962"/>
                  <a:pt x="5784120" y="4869140"/>
                </a:cubicBezTo>
                <a:lnTo>
                  <a:pt x="5784120" y="4809172"/>
                </a:lnTo>
                <a:cubicBezTo>
                  <a:pt x="5784120" y="4802020"/>
                  <a:pt x="5783492" y="4795858"/>
                  <a:pt x="5782237" y="4790687"/>
                </a:cubicBezTo>
                <a:cubicBezTo>
                  <a:pt x="5780982" y="4785516"/>
                  <a:pt x="5778878" y="4780923"/>
                  <a:pt x="5775926" y="4776910"/>
                </a:cubicBezTo>
                <a:cubicBezTo>
                  <a:pt x="5772974" y="4772896"/>
                  <a:pt x="5769103" y="4769711"/>
                  <a:pt x="5764315" y="4767356"/>
                </a:cubicBezTo>
                <a:cubicBezTo>
                  <a:pt x="5759526" y="4765001"/>
                  <a:pt x="5753709" y="4763824"/>
                  <a:pt x="5746862" y="4763824"/>
                </a:cubicBezTo>
                <a:cubicBezTo>
                  <a:pt x="5741125" y="4763824"/>
                  <a:pt x="5735408" y="4765305"/>
                  <a:pt x="5729712" y="4768268"/>
                </a:cubicBezTo>
                <a:cubicBezTo>
                  <a:pt x="5724017" y="4771230"/>
                  <a:pt x="5719716" y="4775549"/>
                  <a:pt x="5716812" y="4781223"/>
                </a:cubicBezTo>
                <a:lnTo>
                  <a:pt x="5716812" y="4721577"/>
                </a:lnTo>
                <a:cubicBezTo>
                  <a:pt x="5716812" y="4720777"/>
                  <a:pt x="5716592" y="4720012"/>
                  <a:pt x="5716153" y="4719282"/>
                </a:cubicBezTo>
                <a:cubicBezTo>
                  <a:pt x="5715713" y="4718551"/>
                  <a:pt x="5715101" y="4717975"/>
                  <a:pt x="5714316" y="4717553"/>
                </a:cubicBezTo>
                <a:cubicBezTo>
                  <a:pt x="5713532" y="4717131"/>
                  <a:pt x="5712596" y="4716850"/>
                  <a:pt x="5711511" y="4716708"/>
                </a:cubicBezTo>
                <a:cubicBezTo>
                  <a:pt x="5710426" y="4716567"/>
                  <a:pt x="5709217" y="4716496"/>
                  <a:pt x="5707884" y="4716496"/>
                </a:cubicBezTo>
                <a:close/>
                <a:moveTo>
                  <a:pt x="5088759" y="4716496"/>
                </a:moveTo>
                <a:cubicBezTo>
                  <a:pt x="5087488" y="4716496"/>
                  <a:pt x="5086324" y="4716565"/>
                  <a:pt x="5085266" y="4716702"/>
                </a:cubicBezTo>
                <a:cubicBezTo>
                  <a:pt x="5084208" y="4716839"/>
                  <a:pt x="5083257" y="4717119"/>
                  <a:pt x="5082413" y="4717540"/>
                </a:cubicBezTo>
                <a:cubicBezTo>
                  <a:pt x="5081570" y="4717962"/>
                  <a:pt x="5080965" y="4718537"/>
                  <a:pt x="5080599" y="4719265"/>
                </a:cubicBezTo>
                <a:cubicBezTo>
                  <a:pt x="5080234" y="4719994"/>
                  <a:pt x="5080051" y="4720764"/>
                  <a:pt x="5080051" y="4721575"/>
                </a:cubicBezTo>
                <a:lnTo>
                  <a:pt x="5080051" y="4869138"/>
                </a:lnTo>
                <a:cubicBezTo>
                  <a:pt x="5080051" y="4870045"/>
                  <a:pt x="5080237" y="4870869"/>
                  <a:pt x="5080609" y="4871610"/>
                </a:cubicBezTo>
                <a:cubicBezTo>
                  <a:pt x="5080981" y="4872352"/>
                  <a:pt x="5081573" y="4872909"/>
                  <a:pt x="5082384" y="4873284"/>
                </a:cubicBezTo>
                <a:cubicBezTo>
                  <a:pt x="5083196" y="4873658"/>
                  <a:pt x="5084037" y="4873907"/>
                  <a:pt x="5084908" y="4874031"/>
                </a:cubicBezTo>
                <a:cubicBezTo>
                  <a:pt x="5085779" y="4874155"/>
                  <a:pt x="5086880" y="4874217"/>
                  <a:pt x="5088210" y="4874217"/>
                </a:cubicBezTo>
                <a:cubicBezTo>
                  <a:pt x="5089525" y="4874217"/>
                  <a:pt x="5090594" y="4874156"/>
                  <a:pt x="5091416" y="4874033"/>
                </a:cubicBezTo>
                <a:cubicBezTo>
                  <a:pt x="5092239" y="4873910"/>
                  <a:pt x="5093080" y="4873666"/>
                  <a:pt x="5093938" y="4873300"/>
                </a:cubicBezTo>
                <a:cubicBezTo>
                  <a:pt x="5094797" y="4872933"/>
                  <a:pt x="5095454" y="4872373"/>
                  <a:pt x="5095908" y="4871618"/>
                </a:cubicBezTo>
                <a:cubicBezTo>
                  <a:pt x="5096363" y="4870864"/>
                  <a:pt x="5096590" y="4870039"/>
                  <a:pt x="5096590" y="4869143"/>
                </a:cubicBezTo>
                <a:lnTo>
                  <a:pt x="5096590" y="4858588"/>
                </a:lnTo>
                <a:cubicBezTo>
                  <a:pt x="5096936" y="4861149"/>
                  <a:pt x="5098459" y="4863531"/>
                  <a:pt x="5101157" y="4865735"/>
                </a:cubicBezTo>
                <a:cubicBezTo>
                  <a:pt x="5103855" y="4867939"/>
                  <a:pt x="5106529" y="4869781"/>
                  <a:pt x="5109180" y="4871262"/>
                </a:cubicBezTo>
                <a:cubicBezTo>
                  <a:pt x="5111830" y="4872744"/>
                  <a:pt x="5114520" y="4873811"/>
                  <a:pt x="5117250" y="4874465"/>
                </a:cubicBezTo>
                <a:cubicBezTo>
                  <a:pt x="5119979" y="4875118"/>
                  <a:pt x="5123002" y="4875445"/>
                  <a:pt x="5126318" y="4875445"/>
                </a:cubicBezTo>
                <a:cubicBezTo>
                  <a:pt x="5133549" y="4875445"/>
                  <a:pt x="5139971" y="4874090"/>
                  <a:pt x="5145584" y="4871380"/>
                </a:cubicBezTo>
                <a:cubicBezTo>
                  <a:pt x="5151197" y="4868670"/>
                  <a:pt x="5155911" y="4864810"/>
                  <a:pt x="5159727" y="4859800"/>
                </a:cubicBezTo>
                <a:cubicBezTo>
                  <a:pt x="5163543" y="4854789"/>
                  <a:pt x="5166398" y="4848779"/>
                  <a:pt x="5168293" y="4841771"/>
                </a:cubicBezTo>
                <a:cubicBezTo>
                  <a:pt x="5170187" y="4834763"/>
                  <a:pt x="5171134" y="4826964"/>
                  <a:pt x="5171134" y="4818375"/>
                </a:cubicBezTo>
                <a:cubicBezTo>
                  <a:pt x="5171134" y="4811113"/>
                  <a:pt x="5170378" y="4804193"/>
                  <a:pt x="5168866" y="4797616"/>
                </a:cubicBezTo>
                <a:cubicBezTo>
                  <a:pt x="5167355" y="4791039"/>
                  <a:pt x="5164923" y="4785247"/>
                  <a:pt x="5161570" y="4780238"/>
                </a:cubicBezTo>
                <a:cubicBezTo>
                  <a:pt x="5158217" y="4775230"/>
                  <a:pt x="5153828" y="4771242"/>
                  <a:pt x="5148401" y="4768275"/>
                </a:cubicBezTo>
                <a:cubicBezTo>
                  <a:pt x="5142975" y="4765307"/>
                  <a:pt x="5136490" y="4763824"/>
                  <a:pt x="5128946" y="4763824"/>
                </a:cubicBezTo>
                <a:cubicBezTo>
                  <a:pt x="5125989" y="4763824"/>
                  <a:pt x="5123074" y="4764139"/>
                  <a:pt x="5120200" y="4764768"/>
                </a:cubicBezTo>
                <a:cubicBezTo>
                  <a:pt x="5117325" y="4765398"/>
                  <a:pt x="5114470" y="4766422"/>
                  <a:pt x="5111634" y="4767840"/>
                </a:cubicBezTo>
                <a:cubicBezTo>
                  <a:pt x="5108797" y="4769259"/>
                  <a:pt x="5105896" y="4771128"/>
                  <a:pt x="5102931" y="4773448"/>
                </a:cubicBezTo>
                <a:cubicBezTo>
                  <a:pt x="5099965" y="4775767"/>
                  <a:pt x="5098217" y="4778361"/>
                  <a:pt x="5097687" y="4781228"/>
                </a:cubicBezTo>
                <a:lnTo>
                  <a:pt x="5097687" y="4721577"/>
                </a:lnTo>
                <a:cubicBezTo>
                  <a:pt x="5097687" y="4720777"/>
                  <a:pt x="5097467" y="4720012"/>
                  <a:pt x="5097028" y="4719282"/>
                </a:cubicBezTo>
                <a:cubicBezTo>
                  <a:pt x="5096588" y="4718551"/>
                  <a:pt x="5095976" y="4717975"/>
                  <a:pt x="5095191" y="4717553"/>
                </a:cubicBezTo>
                <a:cubicBezTo>
                  <a:pt x="5094406" y="4717131"/>
                  <a:pt x="5093471" y="4716850"/>
                  <a:pt x="5092386" y="4716708"/>
                </a:cubicBezTo>
                <a:cubicBezTo>
                  <a:pt x="5091300" y="4716567"/>
                  <a:pt x="5090092" y="4716496"/>
                  <a:pt x="5088759" y="4716496"/>
                </a:cubicBezTo>
                <a:close/>
                <a:moveTo>
                  <a:pt x="8179487" y="4714152"/>
                </a:moveTo>
                <a:cubicBezTo>
                  <a:pt x="8178260" y="4714152"/>
                  <a:pt x="8177169" y="4714278"/>
                  <a:pt x="8176213" y="4714531"/>
                </a:cubicBezTo>
                <a:cubicBezTo>
                  <a:pt x="8175257" y="4714783"/>
                  <a:pt x="8174385" y="4715196"/>
                  <a:pt x="8173596" y="4715769"/>
                </a:cubicBezTo>
                <a:cubicBezTo>
                  <a:pt x="8172807" y="4716342"/>
                  <a:pt x="8172381" y="4717129"/>
                  <a:pt x="8172318" y="4718131"/>
                </a:cubicBezTo>
                <a:cubicBezTo>
                  <a:pt x="8172254" y="4719132"/>
                  <a:pt x="8172427" y="4720140"/>
                  <a:pt x="8172835" y="4721157"/>
                </a:cubicBezTo>
                <a:cubicBezTo>
                  <a:pt x="8179995" y="4735772"/>
                  <a:pt x="8185328" y="4750817"/>
                  <a:pt x="8188834" y="4766292"/>
                </a:cubicBezTo>
                <a:cubicBezTo>
                  <a:pt x="8192340" y="4781766"/>
                  <a:pt x="8194094" y="4797075"/>
                  <a:pt x="8194094" y="4812217"/>
                </a:cubicBezTo>
                <a:cubicBezTo>
                  <a:pt x="8194094" y="4827529"/>
                  <a:pt x="8192320" y="4842935"/>
                  <a:pt x="8188773" y="4858437"/>
                </a:cubicBezTo>
                <a:cubicBezTo>
                  <a:pt x="8185226" y="4873938"/>
                  <a:pt x="8179893" y="4889297"/>
                  <a:pt x="8172774" y="4904515"/>
                </a:cubicBezTo>
                <a:cubicBezTo>
                  <a:pt x="8172514" y="4904923"/>
                  <a:pt x="8172340" y="4905603"/>
                  <a:pt x="8172250" y="4906554"/>
                </a:cubicBezTo>
                <a:cubicBezTo>
                  <a:pt x="8172161" y="4907505"/>
                  <a:pt x="8172461" y="4908353"/>
                  <a:pt x="8173150" y="4909099"/>
                </a:cubicBezTo>
                <a:cubicBezTo>
                  <a:pt x="8173840" y="4909844"/>
                  <a:pt x="8174694" y="4910319"/>
                  <a:pt x="8175714" y="4910523"/>
                </a:cubicBezTo>
                <a:cubicBezTo>
                  <a:pt x="8176734" y="4910727"/>
                  <a:pt x="8177993" y="4910829"/>
                  <a:pt x="8179492" y="4910829"/>
                </a:cubicBezTo>
                <a:cubicBezTo>
                  <a:pt x="8180510" y="4910829"/>
                  <a:pt x="8181395" y="4910789"/>
                  <a:pt x="8182147" y="4910711"/>
                </a:cubicBezTo>
                <a:cubicBezTo>
                  <a:pt x="8182899" y="4910632"/>
                  <a:pt x="8183657" y="4910491"/>
                  <a:pt x="8184421" y="4910287"/>
                </a:cubicBezTo>
                <a:cubicBezTo>
                  <a:pt x="8185186" y="4910083"/>
                  <a:pt x="8185866" y="4909773"/>
                  <a:pt x="8186460" y="4909356"/>
                </a:cubicBezTo>
                <a:cubicBezTo>
                  <a:pt x="8187055" y="4908939"/>
                  <a:pt x="8187664" y="4908210"/>
                  <a:pt x="8188287" y="4907170"/>
                </a:cubicBezTo>
                <a:cubicBezTo>
                  <a:pt x="8192074" y="4900171"/>
                  <a:pt x="8195480" y="4892844"/>
                  <a:pt x="8198503" y="4885188"/>
                </a:cubicBezTo>
                <a:cubicBezTo>
                  <a:pt x="8201527" y="4877532"/>
                  <a:pt x="8204100" y="4869690"/>
                  <a:pt x="8206222" y="4861663"/>
                </a:cubicBezTo>
                <a:cubicBezTo>
                  <a:pt x="8208345" y="4853636"/>
                  <a:pt x="8209942" y="4845527"/>
                  <a:pt x="8211014" y="4837337"/>
                </a:cubicBezTo>
                <a:cubicBezTo>
                  <a:pt x="8212086" y="4829146"/>
                  <a:pt x="8212622" y="4820919"/>
                  <a:pt x="8212622" y="4812654"/>
                </a:cubicBezTo>
                <a:cubicBezTo>
                  <a:pt x="8212622" y="4796036"/>
                  <a:pt x="8210365" y="4779695"/>
                  <a:pt x="8205850" y="4763633"/>
                </a:cubicBezTo>
                <a:cubicBezTo>
                  <a:pt x="8201336" y="4747570"/>
                  <a:pt x="8195305" y="4732046"/>
                  <a:pt x="8187759" y="4717060"/>
                </a:cubicBezTo>
                <a:cubicBezTo>
                  <a:pt x="8187475" y="4716631"/>
                  <a:pt x="8187163" y="4716247"/>
                  <a:pt x="8186823" y="4715909"/>
                </a:cubicBezTo>
                <a:cubicBezTo>
                  <a:pt x="8186483" y="4715570"/>
                  <a:pt x="8185945" y="4715259"/>
                  <a:pt x="8185209" y="4714976"/>
                </a:cubicBezTo>
                <a:cubicBezTo>
                  <a:pt x="8184473" y="4714692"/>
                  <a:pt x="8183641" y="4714484"/>
                  <a:pt x="8182713" y="4714351"/>
                </a:cubicBezTo>
                <a:cubicBezTo>
                  <a:pt x="8181786" y="4714219"/>
                  <a:pt x="8180710" y="4714152"/>
                  <a:pt x="8179487" y="4714152"/>
                </a:cubicBezTo>
                <a:close/>
                <a:moveTo>
                  <a:pt x="7111316" y="4714152"/>
                </a:moveTo>
                <a:cubicBezTo>
                  <a:pt x="7110003" y="4714152"/>
                  <a:pt x="7108876" y="4714219"/>
                  <a:pt x="7107936" y="4714354"/>
                </a:cubicBezTo>
                <a:cubicBezTo>
                  <a:pt x="7106995" y="4714488"/>
                  <a:pt x="7106220" y="4714682"/>
                  <a:pt x="7105611" y="4714936"/>
                </a:cubicBezTo>
                <a:cubicBezTo>
                  <a:pt x="7105002" y="4715190"/>
                  <a:pt x="7104458" y="4715516"/>
                  <a:pt x="7103980" y="4715915"/>
                </a:cubicBezTo>
                <a:cubicBezTo>
                  <a:pt x="7103501" y="4716313"/>
                  <a:pt x="7103182" y="4716752"/>
                  <a:pt x="7103021" y="4717232"/>
                </a:cubicBezTo>
                <a:cubicBezTo>
                  <a:pt x="7099318" y="4724623"/>
                  <a:pt x="7095936" y="4732180"/>
                  <a:pt x="7092876" y="4739905"/>
                </a:cubicBezTo>
                <a:cubicBezTo>
                  <a:pt x="7089816" y="4747631"/>
                  <a:pt x="7087186" y="4755531"/>
                  <a:pt x="7084987" y="4763607"/>
                </a:cubicBezTo>
                <a:cubicBezTo>
                  <a:pt x="7082788" y="4771682"/>
                  <a:pt x="7081104" y="4779763"/>
                  <a:pt x="7079935" y="4787849"/>
                </a:cubicBezTo>
                <a:cubicBezTo>
                  <a:pt x="7078765" y="4795935"/>
                  <a:pt x="7078180" y="4804204"/>
                  <a:pt x="7078180" y="4812654"/>
                </a:cubicBezTo>
                <a:cubicBezTo>
                  <a:pt x="7078180" y="4821109"/>
                  <a:pt x="7078710" y="4829387"/>
                  <a:pt x="7079772" y="4837489"/>
                </a:cubicBezTo>
                <a:cubicBezTo>
                  <a:pt x="7080832" y="4845592"/>
                  <a:pt x="7082424" y="4853658"/>
                  <a:pt x="7084547" y="4861687"/>
                </a:cubicBezTo>
                <a:cubicBezTo>
                  <a:pt x="7086670" y="4869717"/>
                  <a:pt x="7089263" y="4877564"/>
                  <a:pt x="7092327" y="4885226"/>
                </a:cubicBezTo>
                <a:cubicBezTo>
                  <a:pt x="7095392" y="4892889"/>
                  <a:pt x="7098824" y="4900222"/>
                  <a:pt x="7102625" y="4907225"/>
                </a:cubicBezTo>
                <a:cubicBezTo>
                  <a:pt x="7103231" y="4908256"/>
                  <a:pt x="7103825" y="4908975"/>
                  <a:pt x="7104408" y="4909383"/>
                </a:cubicBezTo>
                <a:cubicBezTo>
                  <a:pt x="7104990" y="4909791"/>
                  <a:pt x="7105657" y="4910095"/>
                  <a:pt x="7106407" y="4910295"/>
                </a:cubicBezTo>
                <a:cubicBezTo>
                  <a:pt x="7107158" y="4910495"/>
                  <a:pt x="7107903" y="4910634"/>
                  <a:pt x="7108644" y="4910712"/>
                </a:cubicBezTo>
                <a:cubicBezTo>
                  <a:pt x="7109384" y="4910790"/>
                  <a:pt x="7110274" y="4910829"/>
                  <a:pt x="7111311" y="4910829"/>
                </a:cubicBezTo>
                <a:cubicBezTo>
                  <a:pt x="7112726" y="4910829"/>
                  <a:pt x="7113956" y="4910724"/>
                  <a:pt x="7115000" y="4910516"/>
                </a:cubicBezTo>
                <a:cubicBezTo>
                  <a:pt x="7116045" y="4910307"/>
                  <a:pt x="7116921" y="4909843"/>
                  <a:pt x="7117628" y="4909124"/>
                </a:cubicBezTo>
                <a:cubicBezTo>
                  <a:pt x="7118335" y="4908405"/>
                  <a:pt x="7118658" y="4907568"/>
                  <a:pt x="7118598" y="4906612"/>
                </a:cubicBezTo>
                <a:cubicBezTo>
                  <a:pt x="7118538" y="4905657"/>
                  <a:pt x="7118312" y="4904740"/>
                  <a:pt x="7117921" y="4903861"/>
                </a:cubicBezTo>
                <a:cubicBezTo>
                  <a:pt x="7110988" y="4888905"/>
                  <a:pt x="7105739" y="4873747"/>
                  <a:pt x="7102172" y="4858387"/>
                </a:cubicBezTo>
                <a:cubicBezTo>
                  <a:pt x="7098604" y="4843027"/>
                  <a:pt x="7096821" y="4827637"/>
                  <a:pt x="7096821" y="4812217"/>
                </a:cubicBezTo>
                <a:cubicBezTo>
                  <a:pt x="7096821" y="4796937"/>
                  <a:pt x="7098548" y="4781594"/>
                  <a:pt x="7102002" y="4766188"/>
                </a:cubicBezTo>
                <a:cubicBezTo>
                  <a:pt x="7105456" y="4750781"/>
                  <a:pt x="7110802" y="4735764"/>
                  <a:pt x="7118043" y="4721137"/>
                </a:cubicBezTo>
                <a:cubicBezTo>
                  <a:pt x="7118475" y="4720122"/>
                  <a:pt x="7118654" y="4719123"/>
                  <a:pt x="7118580" y="4718139"/>
                </a:cubicBezTo>
                <a:cubicBezTo>
                  <a:pt x="7118506" y="4717156"/>
                  <a:pt x="7118070" y="4716374"/>
                  <a:pt x="7117272" y="4715794"/>
                </a:cubicBezTo>
                <a:cubicBezTo>
                  <a:pt x="7116474" y="4715213"/>
                  <a:pt x="7115587" y="4714795"/>
                  <a:pt x="7114610" y="4714538"/>
                </a:cubicBezTo>
                <a:cubicBezTo>
                  <a:pt x="7113634" y="4714281"/>
                  <a:pt x="7112536" y="4714152"/>
                  <a:pt x="7111316" y="4714152"/>
                </a:cubicBezTo>
                <a:close/>
                <a:moveTo>
                  <a:pt x="6914852" y="3992045"/>
                </a:moveTo>
                <a:lnTo>
                  <a:pt x="6914852" y="4017089"/>
                </a:lnTo>
                <a:cubicBezTo>
                  <a:pt x="6914852" y="4036611"/>
                  <a:pt x="6911813" y="4052473"/>
                  <a:pt x="6905736" y="4064674"/>
                </a:cubicBezTo>
                <a:cubicBezTo>
                  <a:pt x="6899659" y="4076875"/>
                  <a:pt x="6889365" y="4087214"/>
                  <a:pt x="6874855" y="4095690"/>
                </a:cubicBezTo>
                <a:cubicBezTo>
                  <a:pt x="6860343" y="4104167"/>
                  <a:pt x="6844655" y="4108405"/>
                  <a:pt x="6827787" y="4108405"/>
                </a:cubicBezTo>
                <a:cubicBezTo>
                  <a:pt x="6811664" y="4108405"/>
                  <a:pt x="6799448" y="4104488"/>
                  <a:pt x="6791139" y="4096654"/>
                </a:cubicBezTo>
                <a:cubicBezTo>
                  <a:pt x="6782829" y="4088819"/>
                  <a:pt x="6778673" y="4078737"/>
                  <a:pt x="6778673" y="4066407"/>
                </a:cubicBezTo>
                <a:cubicBezTo>
                  <a:pt x="6778673" y="4055619"/>
                  <a:pt x="6782891" y="4045986"/>
                  <a:pt x="6791324" y="4037510"/>
                </a:cubicBezTo>
                <a:cubicBezTo>
                  <a:pt x="6799509" y="4029290"/>
                  <a:pt x="6818981" y="4020942"/>
                  <a:pt x="6849739" y="4012465"/>
                </a:cubicBezTo>
                <a:cubicBezTo>
                  <a:pt x="6872311" y="4006557"/>
                  <a:pt x="6894015" y="3999751"/>
                  <a:pt x="6914852" y="3992045"/>
                </a:cubicBezTo>
                <a:close/>
                <a:moveTo>
                  <a:pt x="8122889" y="3860658"/>
                </a:moveTo>
                <a:cubicBezTo>
                  <a:pt x="8143725" y="3860658"/>
                  <a:pt x="8160531" y="3867208"/>
                  <a:pt x="8173305" y="3880308"/>
                </a:cubicBezTo>
                <a:cubicBezTo>
                  <a:pt x="8186079" y="3893408"/>
                  <a:pt x="8193955" y="3915114"/>
                  <a:pt x="8196931" y="3945423"/>
                </a:cubicBezTo>
                <a:lnTo>
                  <a:pt x="8047731" y="3945423"/>
                </a:lnTo>
                <a:cubicBezTo>
                  <a:pt x="8050211" y="3921021"/>
                  <a:pt x="8056041" y="3902655"/>
                  <a:pt x="8065219" y="3890326"/>
                </a:cubicBezTo>
                <a:cubicBezTo>
                  <a:pt x="8079605" y="3870547"/>
                  <a:pt x="8098829" y="3860658"/>
                  <a:pt x="8122889" y="3860658"/>
                </a:cubicBezTo>
                <a:close/>
                <a:moveTo>
                  <a:pt x="7405984" y="3777047"/>
                </a:moveTo>
                <a:lnTo>
                  <a:pt x="7405984" y="4037510"/>
                </a:lnTo>
                <a:cubicBezTo>
                  <a:pt x="7405984" y="4091195"/>
                  <a:pt x="7417829" y="4130945"/>
                  <a:pt x="7441517" y="4156761"/>
                </a:cubicBezTo>
                <a:cubicBezTo>
                  <a:pt x="7465205" y="4182575"/>
                  <a:pt x="7497885" y="4195483"/>
                  <a:pt x="7539557" y="4195483"/>
                </a:cubicBezTo>
                <a:cubicBezTo>
                  <a:pt x="7570811" y="4195483"/>
                  <a:pt x="7597167" y="4189704"/>
                  <a:pt x="7618623" y="4178145"/>
                </a:cubicBezTo>
                <a:cubicBezTo>
                  <a:pt x="7640079" y="4166585"/>
                  <a:pt x="7661349" y="4147192"/>
                  <a:pt x="7682433" y="4119964"/>
                </a:cubicBezTo>
                <a:lnTo>
                  <a:pt x="7682433" y="4186236"/>
                </a:lnTo>
                <a:lnTo>
                  <a:pt x="7823819" y="4186236"/>
                </a:lnTo>
                <a:lnTo>
                  <a:pt x="7823819" y="3777047"/>
                </a:lnTo>
                <a:lnTo>
                  <a:pt x="7672387" y="3777047"/>
                </a:lnTo>
                <a:lnTo>
                  <a:pt x="7672387" y="3973935"/>
                </a:lnTo>
                <a:cubicBezTo>
                  <a:pt x="7672387" y="4011181"/>
                  <a:pt x="7666619" y="4036996"/>
                  <a:pt x="7655085" y="4051380"/>
                </a:cubicBezTo>
                <a:cubicBezTo>
                  <a:pt x="7643551" y="4065765"/>
                  <a:pt x="7628731" y="4072957"/>
                  <a:pt x="7610623" y="4072957"/>
                </a:cubicBezTo>
                <a:cubicBezTo>
                  <a:pt x="7594004" y="4072957"/>
                  <a:pt x="7581105" y="4067563"/>
                  <a:pt x="7571927" y="4056775"/>
                </a:cubicBezTo>
                <a:cubicBezTo>
                  <a:pt x="7562750" y="4045986"/>
                  <a:pt x="7558161" y="4027749"/>
                  <a:pt x="7558161" y="4002063"/>
                </a:cubicBezTo>
                <a:lnTo>
                  <a:pt x="7558161" y="3777047"/>
                </a:lnTo>
                <a:close/>
                <a:moveTo>
                  <a:pt x="8116564" y="3767801"/>
                </a:moveTo>
                <a:cubicBezTo>
                  <a:pt x="8046863" y="3767801"/>
                  <a:pt x="7992231" y="3787579"/>
                  <a:pt x="7952667" y="3827137"/>
                </a:cubicBezTo>
                <a:cubicBezTo>
                  <a:pt x="7913104" y="3866694"/>
                  <a:pt x="7893322" y="3918452"/>
                  <a:pt x="7893322" y="3982412"/>
                </a:cubicBezTo>
                <a:cubicBezTo>
                  <a:pt x="7893322" y="4027364"/>
                  <a:pt x="7903181" y="4066471"/>
                  <a:pt x="7922901" y="4099736"/>
                </a:cubicBezTo>
                <a:cubicBezTo>
                  <a:pt x="7942621" y="4133000"/>
                  <a:pt x="7967488" y="4157274"/>
                  <a:pt x="7997501" y="4172558"/>
                </a:cubicBezTo>
                <a:cubicBezTo>
                  <a:pt x="8027515" y="4187841"/>
                  <a:pt x="8068691" y="4195483"/>
                  <a:pt x="8121029" y="4195483"/>
                </a:cubicBezTo>
                <a:cubicBezTo>
                  <a:pt x="8181305" y="4195483"/>
                  <a:pt x="8227565" y="4186557"/>
                  <a:pt x="8259811" y="4168705"/>
                </a:cubicBezTo>
                <a:cubicBezTo>
                  <a:pt x="8292057" y="4150853"/>
                  <a:pt x="8319591" y="4121377"/>
                  <a:pt x="8342411" y="4080279"/>
                </a:cubicBezTo>
                <a:lnTo>
                  <a:pt x="8193211" y="4066022"/>
                </a:lnTo>
                <a:cubicBezTo>
                  <a:pt x="8183785" y="4078351"/>
                  <a:pt x="8174979" y="4086957"/>
                  <a:pt x="8166793" y="4091837"/>
                </a:cubicBezTo>
                <a:cubicBezTo>
                  <a:pt x="8153399" y="4099543"/>
                  <a:pt x="8139261" y="4103396"/>
                  <a:pt x="8124377" y="4103396"/>
                </a:cubicBezTo>
                <a:cubicBezTo>
                  <a:pt x="8100813" y="4103396"/>
                  <a:pt x="8081714" y="4094534"/>
                  <a:pt x="8067079" y="4076810"/>
                </a:cubicBezTo>
                <a:cubicBezTo>
                  <a:pt x="8056661" y="4064481"/>
                  <a:pt x="8050088" y="4045729"/>
                  <a:pt x="8047359" y="4020557"/>
                </a:cubicBezTo>
                <a:lnTo>
                  <a:pt x="8350968" y="4020557"/>
                </a:lnTo>
                <a:lnTo>
                  <a:pt x="8350968" y="4002833"/>
                </a:lnTo>
                <a:cubicBezTo>
                  <a:pt x="8350968" y="3948891"/>
                  <a:pt x="8342411" y="3905096"/>
                  <a:pt x="8325295" y="3871446"/>
                </a:cubicBezTo>
                <a:cubicBezTo>
                  <a:pt x="8308180" y="3837797"/>
                  <a:pt x="8283252" y="3812110"/>
                  <a:pt x="8250509" y="3794386"/>
                </a:cubicBezTo>
                <a:cubicBezTo>
                  <a:pt x="8217767" y="3776662"/>
                  <a:pt x="8173119" y="3767801"/>
                  <a:pt x="8116564" y="3767801"/>
                </a:cubicBezTo>
                <a:close/>
                <a:moveTo>
                  <a:pt x="6843043" y="3767801"/>
                </a:moveTo>
                <a:cubicBezTo>
                  <a:pt x="6814765" y="3767801"/>
                  <a:pt x="6788472" y="3769984"/>
                  <a:pt x="6764163" y="3774351"/>
                </a:cubicBezTo>
                <a:cubicBezTo>
                  <a:pt x="6739855" y="3778717"/>
                  <a:pt x="6720755" y="3784882"/>
                  <a:pt x="6706864" y="3792845"/>
                </a:cubicBezTo>
                <a:cubicBezTo>
                  <a:pt x="6687517" y="3803890"/>
                  <a:pt x="6672696" y="3816926"/>
                  <a:pt x="6662402" y="3831953"/>
                </a:cubicBezTo>
                <a:cubicBezTo>
                  <a:pt x="6652108" y="3846979"/>
                  <a:pt x="6644233" y="3867593"/>
                  <a:pt x="6638775" y="3893794"/>
                </a:cubicBezTo>
                <a:lnTo>
                  <a:pt x="6783511" y="3909591"/>
                </a:lnTo>
                <a:cubicBezTo>
                  <a:pt x="6789464" y="3891866"/>
                  <a:pt x="6797277" y="3879794"/>
                  <a:pt x="6806951" y="3873372"/>
                </a:cubicBezTo>
                <a:cubicBezTo>
                  <a:pt x="6819353" y="3865153"/>
                  <a:pt x="6837957" y="3861043"/>
                  <a:pt x="6862762" y="3861043"/>
                </a:cubicBezTo>
                <a:cubicBezTo>
                  <a:pt x="6882109" y="3861043"/>
                  <a:pt x="6895628" y="3864896"/>
                  <a:pt x="6903317" y="3872602"/>
                </a:cubicBezTo>
                <a:cubicBezTo>
                  <a:pt x="6911007" y="3880308"/>
                  <a:pt x="6914852" y="3893794"/>
                  <a:pt x="6914852" y="3913058"/>
                </a:cubicBezTo>
                <a:cubicBezTo>
                  <a:pt x="6896000" y="3920765"/>
                  <a:pt x="6878141" y="3926994"/>
                  <a:pt x="6861274" y="3931746"/>
                </a:cubicBezTo>
                <a:cubicBezTo>
                  <a:pt x="6844406" y="3936498"/>
                  <a:pt x="6807571" y="3944781"/>
                  <a:pt x="6750769" y="3956597"/>
                </a:cubicBezTo>
                <a:cubicBezTo>
                  <a:pt x="6703391" y="3966358"/>
                  <a:pt x="6670897" y="3981257"/>
                  <a:pt x="6653286" y="4001292"/>
                </a:cubicBezTo>
                <a:cubicBezTo>
                  <a:pt x="6635675" y="4021327"/>
                  <a:pt x="6626869" y="4046886"/>
                  <a:pt x="6626869" y="4077966"/>
                </a:cubicBezTo>
                <a:cubicBezTo>
                  <a:pt x="6626869" y="4111102"/>
                  <a:pt x="6639085" y="4138972"/>
                  <a:pt x="6663518" y="4161577"/>
                </a:cubicBezTo>
                <a:cubicBezTo>
                  <a:pt x="6687951" y="4184181"/>
                  <a:pt x="6723731" y="4195483"/>
                  <a:pt x="6770860" y="4195483"/>
                </a:cubicBezTo>
                <a:cubicBezTo>
                  <a:pt x="6806331" y="4195483"/>
                  <a:pt x="6837461" y="4189832"/>
                  <a:pt x="6864251" y="4178530"/>
                </a:cubicBezTo>
                <a:cubicBezTo>
                  <a:pt x="6883845" y="4170053"/>
                  <a:pt x="6903565" y="4155926"/>
                  <a:pt x="6923409" y="4136147"/>
                </a:cubicBezTo>
                <a:cubicBezTo>
                  <a:pt x="6925145" y="4147962"/>
                  <a:pt x="6926882" y="4156632"/>
                  <a:pt x="6928619" y="4162155"/>
                </a:cubicBezTo>
                <a:cubicBezTo>
                  <a:pt x="6930355" y="4167677"/>
                  <a:pt x="6934075" y="4175704"/>
                  <a:pt x="6939781" y="4186236"/>
                </a:cubicBezTo>
                <a:lnTo>
                  <a:pt x="7081911" y="4186236"/>
                </a:lnTo>
                <a:cubicBezTo>
                  <a:pt x="7073973" y="4169282"/>
                  <a:pt x="7068827" y="4155347"/>
                  <a:pt x="7066470" y="4144430"/>
                </a:cubicBezTo>
                <a:cubicBezTo>
                  <a:pt x="7064113" y="4133514"/>
                  <a:pt x="7062936" y="4118423"/>
                  <a:pt x="7062936" y="4099158"/>
                </a:cubicBezTo>
                <a:lnTo>
                  <a:pt x="7062936" y="3918452"/>
                </a:lnTo>
                <a:cubicBezTo>
                  <a:pt x="7062936" y="3899188"/>
                  <a:pt x="7059215" y="3878959"/>
                  <a:pt x="7051774" y="3857768"/>
                </a:cubicBezTo>
                <a:cubicBezTo>
                  <a:pt x="7044332" y="3836576"/>
                  <a:pt x="7034162" y="3820201"/>
                  <a:pt x="7021264" y="3808642"/>
                </a:cubicBezTo>
                <a:cubicBezTo>
                  <a:pt x="7002908" y="3791946"/>
                  <a:pt x="6979964" y="3780965"/>
                  <a:pt x="6952431" y="3775699"/>
                </a:cubicBezTo>
                <a:cubicBezTo>
                  <a:pt x="6924897" y="3770433"/>
                  <a:pt x="6888435" y="3767801"/>
                  <a:pt x="6843043" y="3767801"/>
                </a:cubicBezTo>
                <a:close/>
                <a:moveTo>
                  <a:pt x="7155507" y="3621387"/>
                </a:moveTo>
                <a:lnTo>
                  <a:pt x="7155507" y="4186236"/>
                </a:lnTo>
                <a:lnTo>
                  <a:pt x="7307311" y="4186236"/>
                </a:lnTo>
                <a:lnTo>
                  <a:pt x="7307311" y="3621387"/>
                </a:lnTo>
                <a:close/>
                <a:moveTo>
                  <a:pt x="6039965" y="3621387"/>
                </a:moveTo>
                <a:lnTo>
                  <a:pt x="6245964" y="4186236"/>
                </a:lnTo>
                <a:lnTo>
                  <a:pt x="6428651" y="4186236"/>
                </a:lnTo>
                <a:lnTo>
                  <a:pt x="6631185" y="3621387"/>
                </a:lnTo>
                <a:lnTo>
                  <a:pt x="6460120" y="3621387"/>
                </a:lnTo>
                <a:lnTo>
                  <a:pt x="6338923" y="4027877"/>
                </a:lnTo>
                <a:lnTo>
                  <a:pt x="6216158" y="3621387"/>
                </a:lnTo>
                <a:close/>
                <a:moveTo>
                  <a:pt x="2998234" y="3122970"/>
                </a:moveTo>
                <a:lnTo>
                  <a:pt x="3035000" y="3218704"/>
                </a:lnTo>
                <a:lnTo>
                  <a:pt x="3029582" y="3216591"/>
                </a:lnTo>
                <a:cubicBezTo>
                  <a:pt x="2998948" y="3195271"/>
                  <a:pt x="2979291" y="3164962"/>
                  <a:pt x="2970609" y="3125660"/>
                </a:cubicBezTo>
                <a:close/>
                <a:moveTo>
                  <a:pt x="6486227" y="3045133"/>
                </a:moveTo>
                <a:lnTo>
                  <a:pt x="6486227" y="3070177"/>
                </a:lnTo>
                <a:cubicBezTo>
                  <a:pt x="6486227" y="3089699"/>
                  <a:pt x="6483187" y="3105561"/>
                  <a:pt x="6477111" y="3117762"/>
                </a:cubicBezTo>
                <a:cubicBezTo>
                  <a:pt x="6471033" y="3129963"/>
                  <a:pt x="6460739" y="3140302"/>
                  <a:pt x="6446229" y="3148779"/>
                </a:cubicBezTo>
                <a:cubicBezTo>
                  <a:pt x="6431718" y="3157255"/>
                  <a:pt x="6416029" y="3161493"/>
                  <a:pt x="6399162" y="3161493"/>
                </a:cubicBezTo>
                <a:cubicBezTo>
                  <a:pt x="6383039" y="3161493"/>
                  <a:pt x="6370823" y="3157576"/>
                  <a:pt x="6362513" y="3149742"/>
                </a:cubicBezTo>
                <a:cubicBezTo>
                  <a:pt x="6354203" y="3141907"/>
                  <a:pt x="6350049" y="3131826"/>
                  <a:pt x="6350049" y="3119496"/>
                </a:cubicBezTo>
                <a:cubicBezTo>
                  <a:pt x="6350049" y="3108707"/>
                  <a:pt x="6354265" y="3099075"/>
                  <a:pt x="6362699" y="3090598"/>
                </a:cubicBezTo>
                <a:cubicBezTo>
                  <a:pt x="6370885" y="3082378"/>
                  <a:pt x="6390356" y="3074030"/>
                  <a:pt x="6421114" y="3065554"/>
                </a:cubicBezTo>
                <a:cubicBezTo>
                  <a:pt x="6443687" y="3059646"/>
                  <a:pt x="6465391" y="3052839"/>
                  <a:pt x="6486227" y="3045133"/>
                </a:cubicBezTo>
                <a:close/>
                <a:moveTo>
                  <a:pt x="7779989" y="2913746"/>
                </a:moveTo>
                <a:cubicBezTo>
                  <a:pt x="7800825" y="2913746"/>
                  <a:pt x="7817631" y="2920296"/>
                  <a:pt x="7830405" y="2933397"/>
                </a:cubicBezTo>
                <a:cubicBezTo>
                  <a:pt x="7843179" y="2946496"/>
                  <a:pt x="7851055" y="2968202"/>
                  <a:pt x="7854031" y="2998512"/>
                </a:cubicBezTo>
                <a:lnTo>
                  <a:pt x="7704831" y="2998512"/>
                </a:lnTo>
                <a:cubicBezTo>
                  <a:pt x="7707311" y="2974109"/>
                  <a:pt x="7713141" y="2955744"/>
                  <a:pt x="7722319" y="2943414"/>
                </a:cubicBezTo>
                <a:cubicBezTo>
                  <a:pt x="7736705" y="2923636"/>
                  <a:pt x="7755929" y="2913746"/>
                  <a:pt x="7779989" y="2913746"/>
                </a:cubicBezTo>
                <a:close/>
                <a:moveTo>
                  <a:pt x="4141440" y="2913746"/>
                </a:moveTo>
                <a:cubicBezTo>
                  <a:pt x="4162276" y="2913746"/>
                  <a:pt x="4179081" y="2920296"/>
                  <a:pt x="4191855" y="2933397"/>
                </a:cubicBezTo>
                <a:cubicBezTo>
                  <a:pt x="4204630" y="2946496"/>
                  <a:pt x="4212505" y="2968202"/>
                  <a:pt x="4215482" y="2998512"/>
                </a:cubicBezTo>
                <a:lnTo>
                  <a:pt x="4066282" y="2998512"/>
                </a:lnTo>
                <a:cubicBezTo>
                  <a:pt x="4068762" y="2974109"/>
                  <a:pt x="4074591" y="2955744"/>
                  <a:pt x="4083769" y="2943414"/>
                </a:cubicBezTo>
                <a:cubicBezTo>
                  <a:pt x="4098155" y="2923636"/>
                  <a:pt x="4117379" y="2913746"/>
                  <a:pt x="4141440" y="2913746"/>
                </a:cubicBezTo>
                <a:close/>
                <a:moveTo>
                  <a:pt x="7773664" y="2820889"/>
                </a:moveTo>
                <a:cubicBezTo>
                  <a:pt x="7703963" y="2820889"/>
                  <a:pt x="7649331" y="2840667"/>
                  <a:pt x="7609767" y="2880225"/>
                </a:cubicBezTo>
                <a:cubicBezTo>
                  <a:pt x="7570203" y="2919782"/>
                  <a:pt x="7550422" y="2971540"/>
                  <a:pt x="7550422" y="3035500"/>
                </a:cubicBezTo>
                <a:cubicBezTo>
                  <a:pt x="7550422" y="3080452"/>
                  <a:pt x="7560281" y="3119559"/>
                  <a:pt x="7580001" y="3152825"/>
                </a:cubicBezTo>
                <a:cubicBezTo>
                  <a:pt x="7599721" y="3186088"/>
                  <a:pt x="7624587" y="3210362"/>
                  <a:pt x="7654601" y="3225646"/>
                </a:cubicBezTo>
                <a:cubicBezTo>
                  <a:pt x="7684615" y="3240930"/>
                  <a:pt x="7725791" y="3248571"/>
                  <a:pt x="7778129" y="3248571"/>
                </a:cubicBezTo>
                <a:cubicBezTo>
                  <a:pt x="7838405" y="3248571"/>
                  <a:pt x="7884665" y="3239645"/>
                  <a:pt x="7916911" y="3221793"/>
                </a:cubicBezTo>
                <a:cubicBezTo>
                  <a:pt x="7949157" y="3203941"/>
                  <a:pt x="7976691" y="3174465"/>
                  <a:pt x="7999511" y="3133367"/>
                </a:cubicBezTo>
                <a:lnTo>
                  <a:pt x="7850311" y="3119110"/>
                </a:lnTo>
                <a:cubicBezTo>
                  <a:pt x="7840885" y="3131440"/>
                  <a:pt x="7832079" y="3140045"/>
                  <a:pt x="7823893" y="3144925"/>
                </a:cubicBezTo>
                <a:cubicBezTo>
                  <a:pt x="7810499" y="3152631"/>
                  <a:pt x="7796361" y="3156484"/>
                  <a:pt x="7781477" y="3156484"/>
                </a:cubicBezTo>
                <a:cubicBezTo>
                  <a:pt x="7757913" y="3156484"/>
                  <a:pt x="7738813" y="3147622"/>
                  <a:pt x="7724179" y="3129899"/>
                </a:cubicBezTo>
                <a:cubicBezTo>
                  <a:pt x="7713761" y="3117569"/>
                  <a:pt x="7707187" y="3098818"/>
                  <a:pt x="7704459" y="3073645"/>
                </a:cubicBezTo>
                <a:lnTo>
                  <a:pt x="8008069" y="3073645"/>
                </a:lnTo>
                <a:lnTo>
                  <a:pt x="8008069" y="3055922"/>
                </a:lnTo>
                <a:cubicBezTo>
                  <a:pt x="8008069" y="3001980"/>
                  <a:pt x="7999511" y="2958184"/>
                  <a:pt x="7982395" y="2924534"/>
                </a:cubicBezTo>
                <a:cubicBezTo>
                  <a:pt x="7965280" y="2890885"/>
                  <a:pt x="7940351" y="2865198"/>
                  <a:pt x="7907609" y="2847474"/>
                </a:cubicBezTo>
                <a:cubicBezTo>
                  <a:pt x="7874867" y="2829750"/>
                  <a:pt x="7830219" y="2820889"/>
                  <a:pt x="7773664" y="2820889"/>
                </a:cubicBezTo>
                <a:close/>
                <a:moveTo>
                  <a:pt x="6960913" y="2820889"/>
                </a:moveTo>
                <a:cubicBezTo>
                  <a:pt x="6939582" y="2820889"/>
                  <a:pt x="6921660" y="2826347"/>
                  <a:pt x="6907149" y="2837264"/>
                </a:cubicBezTo>
                <a:cubicBezTo>
                  <a:pt x="6892639" y="2848181"/>
                  <a:pt x="6878563" y="2868152"/>
                  <a:pt x="6864919" y="2897178"/>
                </a:cubicBezTo>
                <a:lnTo>
                  <a:pt x="6864919" y="2830136"/>
                </a:lnTo>
                <a:lnTo>
                  <a:pt x="6723161" y="2830136"/>
                </a:lnTo>
                <a:lnTo>
                  <a:pt x="6723161" y="3239324"/>
                </a:lnTo>
                <a:lnTo>
                  <a:pt x="6875337" y="3239324"/>
                </a:lnTo>
                <a:lnTo>
                  <a:pt x="6875337" y="3102157"/>
                </a:lnTo>
                <a:cubicBezTo>
                  <a:pt x="6875337" y="3036656"/>
                  <a:pt x="6883151" y="2991962"/>
                  <a:pt x="6898778" y="2968073"/>
                </a:cubicBezTo>
                <a:cubicBezTo>
                  <a:pt x="6909693" y="2951120"/>
                  <a:pt x="6925071" y="2942643"/>
                  <a:pt x="6944915" y="2942643"/>
                </a:cubicBezTo>
                <a:cubicBezTo>
                  <a:pt x="6955333" y="2942643"/>
                  <a:pt x="6969471" y="2946496"/>
                  <a:pt x="6987331" y="2954202"/>
                </a:cubicBezTo>
                <a:lnTo>
                  <a:pt x="7034211" y="2842466"/>
                </a:lnTo>
                <a:cubicBezTo>
                  <a:pt x="7007671" y="2828081"/>
                  <a:pt x="6983238" y="2820889"/>
                  <a:pt x="6960913" y="2820889"/>
                </a:cubicBezTo>
                <a:close/>
                <a:moveTo>
                  <a:pt x="6414417" y="2820889"/>
                </a:moveTo>
                <a:cubicBezTo>
                  <a:pt x="6386139" y="2820889"/>
                  <a:pt x="6359846" y="2823072"/>
                  <a:pt x="6335538" y="2827439"/>
                </a:cubicBezTo>
                <a:cubicBezTo>
                  <a:pt x="6311229" y="2831806"/>
                  <a:pt x="6292129" y="2837970"/>
                  <a:pt x="6278239" y="2845934"/>
                </a:cubicBezTo>
                <a:cubicBezTo>
                  <a:pt x="6258891" y="2856979"/>
                  <a:pt x="6244071" y="2870014"/>
                  <a:pt x="6233777" y="2885042"/>
                </a:cubicBezTo>
                <a:cubicBezTo>
                  <a:pt x="6223483" y="2900067"/>
                  <a:pt x="6215607" y="2920681"/>
                  <a:pt x="6210150" y="2946882"/>
                </a:cubicBezTo>
                <a:lnTo>
                  <a:pt x="6354885" y="2962679"/>
                </a:lnTo>
                <a:cubicBezTo>
                  <a:pt x="6360839" y="2944955"/>
                  <a:pt x="6368652" y="2932882"/>
                  <a:pt x="6378326" y="2926461"/>
                </a:cubicBezTo>
                <a:cubicBezTo>
                  <a:pt x="6390728" y="2918241"/>
                  <a:pt x="6409331" y="2914131"/>
                  <a:pt x="6434137" y="2914131"/>
                </a:cubicBezTo>
                <a:cubicBezTo>
                  <a:pt x="6453484" y="2914131"/>
                  <a:pt x="6467003" y="2917985"/>
                  <a:pt x="6474692" y="2925690"/>
                </a:cubicBezTo>
                <a:cubicBezTo>
                  <a:pt x="6482382" y="2933397"/>
                  <a:pt x="6486227" y="2946882"/>
                  <a:pt x="6486227" y="2966146"/>
                </a:cubicBezTo>
                <a:cubicBezTo>
                  <a:pt x="6467375" y="2973853"/>
                  <a:pt x="6449515" y="2980082"/>
                  <a:pt x="6432648" y="2984834"/>
                </a:cubicBezTo>
                <a:cubicBezTo>
                  <a:pt x="6415781" y="2989586"/>
                  <a:pt x="6378946" y="2997869"/>
                  <a:pt x="6322143" y="3009685"/>
                </a:cubicBezTo>
                <a:cubicBezTo>
                  <a:pt x="6274767" y="3019446"/>
                  <a:pt x="6242272" y="3034345"/>
                  <a:pt x="6224661" y="3054380"/>
                </a:cubicBezTo>
                <a:cubicBezTo>
                  <a:pt x="6207050" y="3074415"/>
                  <a:pt x="6198244" y="3099974"/>
                  <a:pt x="6198244" y="3131054"/>
                </a:cubicBezTo>
                <a:cubicBezTo>
                  <a:pt x="6198244" y="3164191"/>
                  <a:pt x="6210460" y="3192061"/>
                  <a:pt x="6234893" y="3214665"/>
                </a:cubicBezTo>
                <a:cubicBezTo>
                  <a:pt x="6259325" y="3237269"/>
                  <a:pt x="6295106" y="3248571"/>
                  <a:pt x="6342235" y="3248571"/>
                </a:cubicBezTo>
                <a:cubicBezTo>
                  <a:pt x="6377705" y="3248571"/>
                  <a:pt x="6408835" y="3242920"/>
                  <a:pt x="6435625" y="3231618"/>
                </a:cubicBezTo>
                <a:cubicBezTo>
                  <a:pt x="6455221" y="3223141"/>
                  <a:pt x="6474941" y="3209014"/>
                  <a:pt x="6494784" y="3189235"/>
                </a:cubicBezTo>
                <a:cubicBezTo>
                  <a:pt x="6496521" y="3201050"/>
                  <a:pt x="6498257" y="3209720"/>
                  <a:pt x="6499993" y="3215243"/>
                </a:cubicBezTo>
                <a:cubicBezTo>
                  <a:pt x="6501729" y="3220766"/>
                  <a:pt x="6505450" y="3228792"/>
                  <a:pt x="6511155" y="3239324"/>
                </a:cubicBezTo>
                <a:lnTo>
                  <a:pt x="6653286" y="3239324"/>
                </a:lnTo>
                <a:cubicBezTo>
                  <a:pt x="6645349" y="3222370"/>
                  <a:pt x="6640201" y="3208436"/>
                  <a:pt x="6637845" y="3197519"/>
                </a:cubicBezTo>
                <a:cubicBezTo>
                  <a:pt x="6635489" y="3186602"/>
                  <a:pt x="6634311" y="3171511"/>
                  <a:pt x="6634311" y="3152246"/>
                </a:cubicBezTo>
                <a:lnTo>
                  <a:pt x="6634311" y="2971540"/>
                </a:lnTo>
                <a:cubicBezTo>
                  <a:pt x="6634311" y="2952276"/>
                  <a:pt x="6630589" y="2932047"/>
                  <a:pt x="6623148" y="2910856"/>
                </a:cubicBezTo>
                <a:cubicBezTo>
                  <a:pt x="6615707" y="2889665"/>
                  <a:pt x="6605537" y="2873289"/>
                  <a:pt x="6592639" y="2861730"/>
                </a:cubicBezTo>
                <a:cubicBezTo>
                  <a:pt x="6574283" y="2845034"/>
                  <a:pt x="6551339" y="2834053"/>
                  <a:pt x="6523805" y="2828787"/>
                </a:cubicBezTo>
                <a:cubicBezTo>
                  <a:pt x="6496272" y="2823521"/>
                  <a:pt x="6459809" y="2820889"/>
                  <a:pt x="6414417" y="2820889"/>
                </a:cubicBezTo>
                <a:close/>
                <a:moveTo>
                  <a:pt x="4960515" y="2820889"/>
                </a:moveTo>
                <a:cubicBezTo>
                  <a:pt x="4915867" y="2820889"/>
                  <a:pt x="4880272" y="2825700"/>
                  <a:pt x="4853731" y="2835322"/>
                </a:cubicBezTo>
                <a:cubicBezTo>
                  <a:pt x="4827190" y="2844945"/>
                  <a:pt x="4806354" y="2859507"/>
                  <a:pt x="4791223" y="2879008"/>
                </a:cubicBezTo>
                <a:cubicBezTo>
                  <a:pt x="4776093" y="2898510"/>
                  <a:pt x="4768527" y="2921734"/>
                  <a:pt x="4768527" y="2948681"/>
                </a:cubicBezTo>
                <a:cubicBezTo>
                  <a:pt x="4768527" y="2973316"/>
                  <a:pt x="4775534" y="2995257"/>
                  <a:pt x="4789549" y="3014501"/>
                </a:cubicBezTo>
                <a:cubicBezTo>
                  <a:pt x="4803563" y="3033746"/>
                  <a:pt x="4820803" y="3047410"/>
                  <a:pt x="4841267" y="3055494"/>
                </a:cubicBezTo>
                <a:cubicBezTo>
                  <a:pt x="4861730" y="3063577"/>
                  <a:pt x="4898255" y="3072365"/>
                  <a:pt x="4950841" y="3081857"/>
                </a:cubicBezTo>
                <a:cubicBezTo>
                  <a:pt x="4986064" y="3088270"/>
                  <a:pt x="5007767" y="3093656"/>
                  <a:pt x="5015953" y="3098015"/>
                </a:cubicBezTo>
                <a:cubicBezTo>
                  <a:pt x="5027363" y="3104172"/>
                  <a:pt x="5033069" y="3112894"/>
                  <a:pt x="5033069" y="3124179"/>
                </a:cubicBezTo>
                <a:cubicBezTo>
                  <a:pt x="5033069" y="3134182"/>
                  <a:pt x="5028728" y="3142516"/>
                  <a:pt x="5020046" y="3149182"/>
                </a:cubicBezTo>
                <a:cubicBezTo>
                  <a:pt x="5008884" y="3158160"/>
                  <a:pt x="4993133" y="3162649"/>
                  <a:pt x="4972793" y="3162649"/>
                </a:cubicBezTo>
                <a:cubicBezTo>
                  <a:pt x="4954189" y="3162649"/>
                  <a:pt x="4939307" y="3158667"/>
                  <a:pt x="4928145" y="3150705"/>
                </a:cubicBezTo>
                <a:cubicBezTo>
                  <a:pt x="4916983" y="3142742"/>
                  <a:pt x="4908301" y="3129513"/>
                  <a:pt x="4902100" y="3111019"/>
                </a:cubicBezTo>
                <a:lnTo>
                  <a:pt x="4751784" y="3125660"/>
                </a:lnTo>
                <a:cubicBezTo>
                  <a:pt x="4760465" y="3164962"/>
                  <a:pt x="4780123" y="3195271"/>
                  <a:pt x="4810757" y="3216591"/>
                </a:cubicBezTo>
                <a:cubicBezTo>
                  <a:pt x="4841391" y="3237911"/>
                  <a:pt x="4892798" y="3248571"/>
                  <a:pt x="4964979" y="3248571"/>
                </a:cubicBezTo>
                <a:cubicBezTo>
                  <a:pt x="5016077" y="3248571"/>
                  <a:pt x="5056447" y="3241963"/>
                  <a:pt x="5086089" y="3228750"/>
                </a:cubicBezTo>
                <a:cubicBezTo>
                  <a:pt x="5115731" y="3215535"/>
                  <a:pt x="5137434" y="3197765"/>
                  <a:pt x="5151201" y="3175439"/>
                </a:cubicBezTo>
                <a:cubicBezTo>
                  <a:pt x="5164967" y="3153114"/>
                  <a:pt x="5171851" y="3130147"/>
                  <a:pt x="5171851" y="3106540"/>
                </a:cubicBezTo>
                <a:cubicBezTo>
                  <a:pt x="5171851" y="3083189"/>
                  <a:pt x="5165339" y="3061763"/>
                  <a:pt x="5152317" y="3042262"/>
                </a:cubicBezTo>
                <a:cubicBezTo>
                  <a:pt x="5139295" y="3022760"/>
                  <a:pt x="5120505" y="3007747"/>
                  <a:pt x="5095949" y="2997226"/>
                </a:cubicBezTo>
                <a:cubicBezTo>
                  <a:pt x="5071392" y="2986705"/>
                  <a:pt x="5033937" y="2978494"/>
                  <a:pt x="4983583" y="2972594"/>
                </a:cubicBezTo>
                <a:cubicBezTo>
                  <a:pt x="4950345" y="2968488"/>
                  <a:pt x="4928765" y="2963871"/>
                  <a:pt x="4918843" y="2958742"/>
                </a:cubicBezTo>
                <a:cubicBezTo>
                  <a:pt x="4908921" y="2953612"/>
                  <a:pt x="4903960" y="2946047"/>
                  <a:pt x="4903960" y="2936045"/>
                </a:cubicBezTo>
                <a:cubicBezTo>
                  <a:pt x="4903960" y="2927066"/>
                  <a:pt x="4907867" y="2919436"/>
                  <a:pt x="4915681" y="2913153"/>
                </a:cubicBezTo>
                <a:cubicBezTo>
                  <a:pt x="4923494" y="2906870"/>
                  <a:pt x="4935958" y="2903728"/>
                  <a:pt x="4953073" y="2903728"/>
                </a:cubicBezTo>
                <a:cubicBezTo>
                  <a:pt x="4969941" y="2903728"/>
                  <a:pt x="4984327" y="2907838"/>
                  <a:pt x="4996233" y="2916057"/>
                </a:cubicBezTo>
                <a:cubicBezTo>
                  <a:pt x="5004915" y="2922222"/>
                  <a:pt x="5011117" y="2931855"/>
                  <a:pt x="5014837" y="2944955"/>
                </a:cubicBezTo>
                <a:lnTo>
                  <a:pt x="5158456" y="2930314"/>
                </a:lnTo>
                <a:cubicBezTo>
                  <a:pt x="5148535" y="2903600"/>
                  <a:pt x="5136071" y="2882408"/>
                  <a:pt x="5121063" y="2866739"/>
                </a:cubicBezTo>
                <a:cubicBezTo>
                  <a:pt x="5106057" y="2851070"/>
                  <a:pt x="5087329" y="2839511"/>
                  <a:pt x="5064881" y="2832062"/>
                </a:cubicBezTo>
                <a:cubicBezTo>
                  <a:pt x="5042433" y="2824613"/>
                  <a:pt x="5007644" y="2820889"/>
                  <a:pt x="4960515" y="2820889"/>
                </a:cubicBezTo>
                <a:close/>
                <a:moveTo>
                  <a:pt x="4135115" y="2820889"/>
                </a:moveTo>
                <a:cubicBezTo>
                  <a:pt x="4065413" y="2820889"/>
                  <a:pt x="4010781" y="2840667"/>
                  <a:pt x="3971217" y="2880225"/>
                </a:cubicBezTo>
                <a:cubicBezTo>
                  <a:pt x="3931654" y="2919782"/>
                  <a:pt x="3911872" y="2971540"/>
                  <a:pt x="3911872" y="3035500"/>
                </a:cubicBezTo>
                <a:cubicBezTo>
                  <a:pt x="3911872" y="3080452"/>
                  <a:pt x="3921732" y="3119559"/>
                  <a:pt x="3941452" y="3152825"/>
                </a:cubicBezTo>
                <a:cubicBezTo>
                  <a:pt x="3961172" y="3186088"/>
                  <a:pt x="3986038" y="3210362"/>
                  <a:pt x="4016052" y="3225646"/>
                </a:cubicBezTo>
                <a:cubicBezTo>
                  <a:pt x="4046066" y="3240930"/>
                  <a:pt x="4087242" y="3248571"/>
                  <a:pt x="4139579" y="3248571"/>
                </a:cubicBezTo>
                <a:cubicBezTo>
                  <a:pt x="4199855" y="3248571"/>
                  <a:pt x="4246116" y="3239645"/>
                  <a:pt x="4278362" y="3221793"/>
                </a:cubicBezTo>
                <a:cubicBezTo>
                  <a:pt x="4310608" y="3203941"/>
                  <a:pt x="4338141" y="3174465"/>
                  <a:pt x="4360961" y="3133367"/>
                </a:cubicBezTo>
                <a:lnTo>
                  <a:pt x="4211761" y="3119110"/>
                </a:lnTo>
                <a:cubicBezTo>
                  <a:pt x="4202335" y="3131440"/>
                  <a:pt x="4193530" y="3140045"/>
                  <a:pt x="4185344" y="3144925"/>
                </a:cubicBezTo>
                <a:cubicBezTo>
                  <a:pt x="4171950" y="3152631"/>
                  <a:pt x="4157811" y="3156484"/>
                  <a:pt x="4142928" y="3156484"/>
                </a:cubicBezTo>
                <a:cubicBezTo>
                  <a:pt x="4119363" y="3156484"/>
                  <a:pt x="4100264" y="3147622"/>
                  <a:pt x="4085629" y="3129899"/>
                </a:cubicBezTo>
                <a:cubicBezTo>
                  <a:pt x="4075211" y="3117569"/>
                  <a:pt x="4068638" y="3098818"/>
                  <a:pt x="4065909" y="3073645"/>
                </a:cubicBezTo>
                <a:lnTo>
                  <a:pt x="4369519" y="3073645"/>
                </a:lnTo>
                <a:lnTo>
                  <a:pt x="4369519" y="3055922"/>
                </a:lnTo>
                <a:cubicBezTo>
                  <a:pt x="4369519" y="3001980"/>
                  <a:pt x="4360961" y="2958184"/>
                  <a:pt x="4343846" y="2924534"/>
                </a:cubicBezTo>
                <a:cubicBezTo>
                  <a:pt x="4326731" y="2890885"/>
                  <a:pt x="4301802" y="2865198"/>
                  <a:pt x="4269060" y="2847474"/>
                </a:cubicBezTo>
                <a:cubicBezTo>
                  <a:pt x="4236318" y="2829750"/>
                  <a:pt x="4191669" y="2820889"/>
                  <a:pt x="4135115" y="2820889"/>
                </a:cubicBezTo>
                <a:close/>
                <a:moveTo>
                  <a:pt x="3646065" y="2820889"/>
                </a:moveTo>
                <a:cubicBezTo>
                  <a:pt x="3601417" y="2820889"/>
                  <a:pt x="3565822" y="2825700"/>
                  <a:pt x="3539281" y="2835322"/>
                </a:cubicBezTo>
                <a:cubicBezTo>
                  <a:pt x="3512740" y="2844945"/>
                  <a:pt x="3491904" y="2859507"/>
                  <a:pt x="3476773" y="2879008"/>
                </a:cubicBezTo>
                <a:cubicBezTo>
                  <a:pt x="3461642" y="2898510"/>
                  <a:pt x="3454077" y="2921734"/>
                  <a:pt x="3454077" y="2948681"/>
                </a:cubicBezTo>
                <a:cubicBezTo>
                  <a:pt x="3454077" y="2973316"/>
                  <a:pt x="3461084" y="2995257"/>
                  <a:pt x="3475099" y="3014501"/>
                </a:cubicBezTo>
                <a:cubicBezTo>
                  <a:pt x="3489113" y="3033746"/>
                  <a:pt x="3506353" y="3047410"/>
                  <a:pt x="3526817" y="3055494"/>
                </a:cubicBezTo>
                <a:cubicBezTo>
                  <a:pt x="3547281" y="3063577"/>
                  <a:pt x="3583805" y="3072365"/>
                  <a:pt x="3636391" y="3081857"/>
                </a:cubicBezTo>
                <a:cubicBezTo>
                  <a:pt x="3671614" y="3088270"/>
                  <a:pt x="3693318" y="3093656"/>
                  <a:pt x="3701504" y="3098015"/>
                </a:cubicBezTo>
                <a:cubicBezTo>
                  <a:pt x="3712914" y="3104172"/>
                  <a:pt x="3718619" y="3112894"/>
                  <a:pt x="3718619" y="3124179"/>
                </a:cubicBezTo>
                <a:cubicBezTo>
                  <a:pt x="3718619" y="3134182"/>
                  <a:pt x="3714278" y="3142516"/>
                  <a:pt x="3705596" y="3149182"/>
                </a:cubicBezTo>
                <a:cubicBezTo>
                  <a:pt x="3694434" y="3158160"/>
                  <a:pt x="3678683" y="3162649"/>
                  <a:pt x="3658344" y="3162649"/>
                </a:cubicBezTo>
                <a:cubicBezTo>
                  <a:pt x="3639740" y="3162649"/>
                  <a:pt x="3624857" y="3158667"/>
                  <a:pt x="3613695" y="3150705"/>
                </a:cubicBezTo>
                <a:cubicBezTo>
                  <a:pt x="3602533" y="3142742"/>
                  <a:pt x="3593851" y="3129513"/>
                  <a:pt x="3587650" y="3111019"/>
                </a:cubicBezTo>
                <a:lnTo>
                  <a:pt x="3437334" y="3125660"/>
                </a:lnTo>
                <a:cubicBezTo>
                  <a:pt x="3446016" y="3164962"/>
                  <a:pt x="3465673" y="3195271"/>
                  <a:pt x="3496307" y="3216591"/>
                </a:cubicBezTo>
                <a:cubicBezTo>
                  <a:pt x="3526941" y="3237911"/>
                  <a:pt x="3578348" y="3248571"/>
                  <a:pt x="3650530" y="3248571"/>
                </a:cubicBezTo>
                <a:cubicBezTo>
                  <a:pt x="3701628" y="3248571"/>
                  <a:pt x="3741997" y="3241963"/>
                  <a:pt x="3771639" y="3228750"/>
                </a:cubicBezTo>
                <a:cubicBezTo>
                  <a:pt x="3801280" y="3215535"/>
                  <a:pt x="3822985" y="3197765"/>
                  <a:pt x="3836751" y="3175439"/>
                </a:cubicBezTo>
                <a:cubicBezTo>
                  <a:pt x="3850518" y="3153114"/>
                  <a:pt x="3857401" y="3130147"/>
                  <a:pt x="3857401" y="3106540"/>
                </a:cubicBezTo>
                <a:cubicBezTo>
                  <a:pt x="3857401" y="3083189"/>
                  <a:pt x="3850890" y="3061763"/>
                  <a:pt x="3837867" y="3042262"/>
                </a:cubicBezTo>
                <a:cubicBezTo>
                  <a:pt x="3824845" y="3022760"/>
                  <a:pt x="3806055" y="3007747"/>
                  <a:pt x="3781499" y="2997226"/>
                </a:cubicBezTo>
                <a:cubicBezTo>
                  <a:pt x="3756942" y="2986705"/>
                  <a:pt x="3719487" y="2978494"/>
                  <a:pt x="3669134" y="2972594"/>
                </a:cubicBezTo>
                <a:cubicBezTo>
                  <a:pt x="3635895" y="2968488"/>
                  <a:pt x="3614315" y="2963871"/>
                  <a:pt x="3604393" y="2958742"/>
                </a:cubicBezTo>
                <a:cubicBezTo>
                  <a:pt x="3594472" y="2953612"/>
                  <a:pt x="3589511" y="2946047"/>
                  <a:pt x="3589511" y="2936045"/>
                </a:cubicBezTo>
                <a:cubicBezTo>
                  <a:pt x="3589511" y="2927066"/>
                  <a:pt x="3593417" y="2919436"/>
                  <a:pt x="3601231" y="2913153"/>
                </a:cubicBezTo>
                <a:cubicBezTo>
                  <a:pt x="3609044" y="2906870"/>
                  <a:pt x="3621509" y="2903728"/>
                  <a:pt x="3638624" y="2903728"/>
                </a:cubicBezTo>
                <a:cubicBezTo>
                  <a:pt x="3655491" y="2903728"/>
                  <a:pt x="3669878" y="2907838"/>
                  <a:pt x="3681784" y="2916057"/>
                </a:cubicBezTo>
                <a:cubicBezTo>
                  <a:pt x="3690466" y="2922222"/>
                  <a:pt x="3696667" y="2931855"/>
                  <a:pt x="3700387" y="2944955"/>
                </a:cubicBezTo>
                <a:lnTo>
                  <a:pt x="3844007" y="2930314"/>
                </a:lnTo>
                <a:cubicBezTo>
                  <a:pt x="3834085" y="2903600"/>
                  <a:pt x="3821620" y="2882408"/>
                  <a:pt x="3806614" y="2866739"/>
                </a:cubicBezTo>
                <a:cubicBezTo>
                  <a:pt x="3791607" y="2851070"/>
                  <a:pt x="3772879" y="2839511"/>
                  <a:pt x="3750431" y="2832062"/>
                </a:cubicBezTo>
                <a:cubicBezTo>
                  <a:pt x="3727983" y="2824613"/>
                  <a:pt x="3693194" y="2820889"/>
                  <a:pt x="3646065" y="2820889"/>
                </a:cubicBezTo>
                <a:close/>
                <a:moveTo>
                  <a:pt x="2657065" y="2820889"/>
                </a:moveTo>
                <a:lnTo>
                  <a:pt x="2597487" y="3023942"/>
                </a:lnTo>
                <a:lnTo>
                  <a:pt x="2717271" y="3023942"/>
                </a:lnTo>
                <a:close/>
                <a:moveTo>
                  <a:pt x="8256909" y="2674475"/>
                </a:moveTo>
                <a:lnTo>
                  <a:pt x="8105105" y="2755003"/>
                </a:lnTo>
                <a:lnTo>
                  <a:pt x="8105105" y="2830136"/>
                </a:lnTo>
                <a:lnTo>
                  <a:pt x="8049293" y="2830136"/>
                </a:lnTo>
                <a:lnTo>
                  <a:pt x="8049293" y="2944955"/>
                </a:lnTo>
                <a:lnTo>
                  <a:pt x="8105105" y="2944955"/>
                </a:lnTo>
                <a:lnTo>
                  <a:pt x="8105105" y="3088876"/>
                </a:lnTo>
                <a:cubicBezTo>
                  <a:pt x="8105105" y="3134538"/>
                  <a:pt x="8109383" y="3167567"/>
                  <a:pt x="8117941" y="3187961"/>
                </a:cubicBezTo>
                <a:cubicBezTo>
                  <a:pt x="8126499" y="3208356"/>
                  <a:pt x="8139707" y="3223556"/>
                  <a:pt x="8157566" y="3233563"/>
                </a:cubicBezTo>
                <a:cubicBezTo>
                  <a:pt x="8175425" y="3243568"/>
                  <a:pt x="8203207" y="3248571"/>
                  <a:pt x="8240910" y="3248571"/>
                </a:cubicBezTo>
                <a:cubicBezTo>
                  <a:pt x="8273404" y="3248571"/>
                  <a:pt x="8308378" y="3244333"/>
                  <a:pt x="8345834" y="3235856"/>
                </a:cubicBezTo>
                <a:lnTo>
                  <a:pt x="8334672" y="3127605"/>
                </a:lnTo>
                <a:cubicBezTo>
                  <a:pt x="8314580" y="3134272"/>
                  <a:pt x="8298953" y="3137605"/>
                  <a:pt x="8287791" y="3137605"/>
                </a:cubicBezTo>
                <a:cubicBezTo>
                  <a:pt x="8275389" y="3137605"/>
                  <a:pt x="8266707" y="3133247"/>
                  <a:pt x="8261746" y="3124529"/>
                </a:cubicBezTo>
                <a:cubicBezTo>
                  <a:pt x="8258521" y="3118889"/>
                  <a:pt x="8256909" y="3107354"/>
                  <a:pt x="8256909" y="3089924"/>
                </a:cubicBezTo>
                <a:lnTo>
                  <a:pt x="8256909" y="2944955"/>
                </a:lnTo>
                <a:lnTo>
                  <a:pt x="8340253" y="2944955"/>
                </a:lnTo>
                <a:lnTo>
                  <a:pt x="8340253" y="2830136"/>
                </a:lnTo>
                <a:lnTo>
                  <a:pt x="8256909" y="2830136"/>
                </a:lnTo>
                <a:close/>
                <a:moveTo>
                  <a:pt x="7093147" y="2674475"/>
                </a:moveTo>
                <a:lnTo>
                  <a:pt x="7093147" y="3239324"/>
                </a:lnTo>
                <a:lnTo>
                  <a:pt x="7247929" y="3239324"/>
                </a:lnTo>
                <a:lnTo>
                  <a:pt x="7247929" y="3132982"/>
                </a:lnTo>
                <a:lnTo>
                  <a:pt x="7304977" y="3075295"/>
                </a:lnTo>
                <a:lnTo>
                  <a:pt x="7385007" y="3239324"/>
                </a:lnTo>
                <a:lnTo>
                  <a:pt x="7555631" y="3239324"/>
                </a:lnTo>
                <a:lnTo>
                  <a:pt x="7405693" y="2973474"/>
                </a:lnTo>
                <a:lnTo>
                  <a:pt x="7547445" y="2830136"/>
                </a:lnTo>
                <a:lnTo>
                  <a:pt x="7361038" y="2830136"/>
                </a:lnTo>
                <a:lnTo>
                  <a:pt x="7247929" y="2966038"/>
                </a:lnTo>
                <a:lnTo>
                  <a:pt x="7247929" y="2674475"/>
                </a:lnTo>
                <a:close/>
                <a:moveTo>
                  <a:pt x="5501133" y="2674475"/>
                </a:moveTo>
                <a:lnTo>
                  <a:pt x="5501133" y="3239324"/>
                </a:lnTo>
                <a:lnTo>
                  <a:pt x="5639171" y="3239324"/>
                </a:lnTo>
                <a:lnTo>
                  <a:pt x="5639171" y="2808560"/>
                </a:lnTo>
                <a:lnTo>
                  <a:pt x="5745333" y="3239324"/>
                </a:lnTo>
                <a:lnTo>
                  <a:pt x="5870279" y="3239324"/>
                </a:lnTo>
                <a:lnTo>
                  <a:pt x="5976639" y="2808560"/>
                </a:lnTo>
                <a:lnTo>
                  <a:pt x="5976639" y="3239324"/>
                </a:lnTo>
                <a:lnTo>
                  <a:pt x="6114677" y="3239324"/>
                </a:lnTo>
                <a:lnTo>
                  <a:pt x="6114677" y="2674475"/>
                </a:lnTo>
                <a:lnTo>
                  <a:pt x="5893149" y="2674475"/>
                </a:lnTo>
                <a:lnTo>
                  <a:pt x="5808277" y="3018162"/>
                </a:lnTo>
                <a:lnTo>
                  <a:pt x="5722794" y="2674475"/>
                </a:lnTo>
                <a:close/>
                <a:moveTo>
                  <a:pt x="4618359" y="2674475"/>
                </a:moveTo>
                <a:lnTo>
                  <a:pt x="4466555" y="2755003"/>
                </a:lnTo>
                <a:lnTo>
                  <a:pt x="4466555" y="2830136"/>
                </a:lnTo>
                <a:lnTo>
                  <a:pt x="4410744" y="2830136"/>
                </a:lnTo>
                <a:lnTo>
                  <a:pt x="4410744" y="2944955"/>
                </a:lnTo>
                <a:lnTo>
                  <a:pt x="4466555" y="2944955"/>
                </a:lnTo>
                <a:lnTo>
                  <a:pt x="4466555" y="3088876"/>
                </a:lnTo>
                <a:cubicBezTo>
                  <a:pt x="4466555" y="3134538"/>
                  <a:pt x="4470834" y="3167567"/>
                  <a:pt x="4479391" y="3187961"/>
                </a:cubicBezTo>
                <a:cubicBezTo>
                  <a:pt x="4487949" y="3208356"/>
                  <a:pt x="4501157" y="3223556"/>
                  <a:pt x="4519017" y="3233563"/>
                </a:cubicBezTo>
                <a:cubicBezTo>
                  <a:pt x="4536876" y="3243568"/>
                  <a:pt x="4564658" y="3248571"/>
                  <a:pt x="4602360" y="3248571"/>
                </a:cubicBezTo>
                <a:cubicBezTo>
                  <a:pt x="4634854" y="3248571"/>
                  <a:pt x="4669829" y="3244333"/>
                  <a:pt x="4707285" y="3235856"/>
                </a:cubicBezTo>
                <a:lnTo>
                  <a:pt x="4696122" y="3127605"/>
                </a:lnTo>
                <a:cubicBezTo>
                  <a:pt x="4676030" y="3134272"/>
                  <a:pt x="4660403" y="3137605"/>
                  <a:pt x="4649241" y="3137605"/>
                </a:cubicBezTo>
                <a:cubicBezTo>
                  <a:pt x="4636839" y="3137605"/>
                  <a:pt x="4628157" y="3133247"/>
                  <a:pt x="4623196" y="3124529"/>
                </a:cubicBezTo>
                <a:cubicBezTo>
                  <a:pt x="4619972" y="3118889"/>
                  <a:pt x="4618359" y="3107354"/>
                  <a:pt x="4618359" y="3089924"/>
                </a:cubicBezTo>
                <a:lnTo>
                  <a:pt x="4618359" y="2944955"/>
                </a:lnTo>
                <a:lnTo>
                  <a:pt x="4701703" y="2944955"/>
                </a:lnTo>
                <a:lnTo>
                  <a:pt x="4701703" y="2830136"/>
                </a:lnTo>
                <a:lnTo>
                  <a:pt x="4618359" y="2830136"/>
                </a:lnTo>
                <a:close/>
                <a:moveTo>
                  <a:pt x="2567210" y="2674475"/>
                </a:moveTo>
                <a:lnTo>
                  <a:pt x="2751059" y="2674475"/>
                </a:lnTo>
                <a:lnTo>
                  <a:pt x="2956024" y="3239324"/>
                </a:lnTo>
                <a:lnTo>
                  <a:pt x="2779523" y="3239324"/>
                </a:lnTo>
                <a:lnTo>
                  <a:pt x="2752234" y="3146081"/>
                </a:lnTo>
                <a:lnTo>
                  <a:pt x="2560879" y="3146081"/>
                </a:lnTo>
                <a:lnTo>
                  <a:pt x="2534294" y="3239324"/>
                </a:lnTo>
                <a:lnTo>
                  <a:pt x="2362199" y="3239324"/>
                </a:lnTo>
                <a:close/>
                <a:moveTo>
                  <a:pt x="2616184" y="2176160"/>
                </a:moveTo>
                <a:lnTo>
                  <a:pt x="2654701" y="2272064"/>
                </a:lnTo>
                <a:lnTo>
                  <a:pt x="2648582" y="2269679"/>
                </a:lnTo>
                <a:cubicBezTo>
                  <a:pt x="2617948" y="2248359"/>
                  <a:pt x="2598291" y="2218049"/>
                  <a:pt x="2589609" y="2178748"/>
                </a:cubicBezTo>
                <a:close/>
                <a:moveTo>
                  <a:pt x="7924501" y="2098221"/>
                </a:moveTo>
                <a:lnTo>
                  <a:pt x="7924501" y="2123265"/>
                </a:lnTo>
                <a:cubicBezTo>
                  <a:pt x="7924501" y="2142787"/>
                  <a:pt x="7921463" y="2158649"/>
                  <a:pt x="7915385" y="2170850"/>
                </a:cubicBezTo>
                <a:cubicBezTo>
                  <a:pt x="7909308" y="2183051"/>
                  <a:pt x="7899015" y="2193390"/>
                  <a:pt x="7884504" y="2201867"/>
                </a:cubicBezTo>
                <a:cubicBezTo>
                  <a:pt x="7869993" y="2210343"/>
                  <a:pt x="7854305" y="2214581"/>
                  <a:pt x="7837437" y="2214581"/>
                </a:cubicBezTo>
                <a:cubicBezTo>
                  <a:pt x="7821313" y="2214581"/>
                  <a:pt x="7809098" y="2210664"/>
                  <a:pt x="7800788" y="2202830"/>
                </a:cubicBezTo>
                <a:cubicBezTo>
                  <a:pt x="7792478" y="2194995"/>
                  <a:pt x="7788323" y="2184914"/>
                  <a:pt x="7788323" y="2172583"/>
                </a:cubicBezTo>
                <a:cubicBezTo>
                  <a:pt x="7788323" y="2161795"/>
                  <a:pt x="7792541" y="2152163"/>
                  <a:pt x="7800974" y="2143686"/>
                </a:cubicBezTo>
                <a:cubicBezTo>
                  <a:pt x="7809159" y="2135467"/>
                  <a:pt x="7828631" y="2127118"/>
                  <a:pt x="7859389" y="2118641"/>
                </a:cubicBezTo>
                <a:cubicBezTo>
                  <a:pt x="7881961" y="2112733"/>
                  <a:pt x="7903665" y="2105927"/>
                  <a:pt x="7924501" y="2098221"/>
                </a:cubicBezTo>
                <a:close/>
                <a:moveTo>
                  <a:pt x="6152851" y="2098221"/>
                </a:moveTo>
                <a:lnTo>
                  <a:pt x="6152851" y="2123265"/>
                </a:lnTo>
                <a:cubicBezTo>
                  <a:pt x="6152851" y="2142787"/>
                  <a:pt x="6149813" y="2158649"/>
                  <a:pt x="6143735" y="2170850"/>
                </a:cubicBezTo>
                <a:cubicBezTo>
                  <a:pt x="6137659" y="2183051"/>
                  <a:pt x="6127365" y="2193390"/>
                  <a:pt x="6112854" y="2201867"/>
                </a:cubicBezTo>
                <a:cubicBezTo>
                  <a:pt x="6098343" y="2210343"/>
                  <a:pt x="6082654" y="2214581"/>
                  <a:pt x="6065787" y="2214581"/>
                </a:cubicBezTo>
                <a:cubicBezTo>
                  <a:pt x="6049664" y="2214581"/>
                  <a:pt x="6037447" y="2210664"/>
                  <a:pt x="6029138" y="2202830"/>
                </a:cubicBezTo>
                <a:cubicBezTo>
                  <a:pt x="6020829" y="2194995"/>
                  <a:pt x="6016673" y="2184914"/>
                  <a:pt x="6016673" y="2172583"/>
                </a:cubicBezTo>
                <a:cubicBezTo>
                  <a:pt x="6016673" y="2161795"/>
                  <a:pt x="6020890" y="2152163"/>
                  <a:pt x="6029324" y="2143686"/>
                </a:cubicBezTo>
                <a:cubicBezTo>
                  <a:pt x="6037509" y="2135467"/>
                  <a:pt x="6056981" y="2127118"/>
                  <a:pt x="6087739" y="2118641"/>
                </a:cubicBezTo>
                <a:cubicBezTo>
                  <a:pt x="6110311" y="2112733"/>
                  <a:pt x="6132015" y="2105927"/>
                  <a:pt x="6152851" y="2098221"/>
                </a:cubicBezTo>
                <a:close/>
                <a:moveTo>
                  <a:pt x="4041204" y="1987640"/>
                </a:moveTo>
                <a:cubicBezTo>
                  <a:pt x="4060552" y="1987640"/>
                  <a:pt x="4076923" y="1995539"/>
                  <a:pt x="4090317" y="2011336"/>
                </a:cubicBezTo>
                <a:cubicBezTo>
                  <a:pt x="4103712" y="2027133"/>
                  <a:pt x="4110409" y="2049930"/>
                  <a:pt x="4110409" y="2079726"/>
                </a:cubicBezTo>
                <a:cubicBezTo>
                  <a:pt x="4110409" y="2109523"/>
                  <a:pt x="4104022" y="2131806"/>
                  <a:pt x="4091247" y="2146576"/>
                </a:cubicBezTo>
                <a:cubicBezTo>
                  <a:pt x="4078473" y="2161345"/>
                  <a:pt x="4062660" y="2168731"/>
                  <a:pt x="4043809" y="2168731"/>
                </a:cubicBezTo>
                <a:cubicBezTo>
                  <a:pt x="4023965" y="2168731"/>
                  <a:pt x="4007966" y="2161602"/>
                  <a:pt x="3995811" y="2147347"/>
                </a:cubicBezTo>
                <a:cubicBezTo>
                  <a:pt x="3983657" y="2133090"/>
                  <a:pt x="3977580" y="2111192"/>
                  <a:pt x="3977580" y="2081653"/>
                </a:cubicBezTo>
                <a:cubicBezTo>
                  <a:pt x="3977580" y="2048004"/>
                  <a:pt x="3983347" y="2023922"/>
                  <a:pt x="3994881" y="2009410"/>
                </a:cubicBezTo>
                <a:cubicBezTo>
                  <a:pt x="4006415" y="1994896"/>
                  <a:pt x="4021856" y="1987640"/>
                  <a:pt x="4041204" y="1987640"/>
                </a:cubicBezTo>
                <a:close/>
                <a:moveTo>
                  <a:pt x="1855440" y="1966834"/>
                </a:moveTo>
                <a:cubicBezTo>
                  <a:pt x="1831379" y="1966834"/>
                  <a:pt x="1812156" y="1976722"/>
                  <a:pt x="1797769" y="1996502"/>
                </a:cubicBezTo>
                <a:cubicBezTo>
                  <a:pt x="1788591" y="2008831"/>
                  <a:pt x="1782762" y="2027198"/>
                  <a:pt x="1780282" y="2051599"/>
                </a:cubicBezTo>
                <a:lnTo>
                  <a:pt x="1929482" y="2051599"/>
                </a:lnTo>
                <a:cubicBezTo>
                  <a:pt x="1926505" y="2021290"/>
                  <a:pt x="1918630" y="1999584"/>
                  <a:pt x="1905855" y="1986484"/>
                </a:cubicBezTo>
                <a:cubicBezTo>
                  <a:pt x="1893081" y="1973384"/>
                  <a:pt x="1876276" y="1966834"/>
                  <a:pt x="1855440" y="1966834"/>
                </a:cubicBezTo>
                <a:close/>
                <a:moveTo>
                  <a:pt x="7403529" y="1883223"/>
                </a:moveTo>
                <a:lnTo>
                  <a:pt x="7403529" y="2292412"/>
                </a:lnTo>
                <a:lnTo>
                  <a:pt x="7554961" y="2292412"/>
                </a:lnTo>
                <a:lnTo>
                  <a:pt x="7554961" y="1883223"/>
                </a:lnTo>
                <a:close/>
                <a:moveTo>
                  <a:pt x="5127053" y="1883223"/>
                </a:moveTo>
                <a:lnTo>
                  <a:pt x="5127053" y="2292412"/>
                </a:lnTo>
                <a:lnTo>
                  <a:pt x="5278486" y="2292412"/>
                </a:lnTo>
                <a:lnTo>
                  <a:pt x="5278486" y="1883223"/>
                </a:lnTo>
                <a:close/>
                <a:moveTo>
                  <a:pt x="3088704" y="1883223"/>
                </a:moveTo>
                <a:lnTo>
                  <a:pt x="3088704" y="2292412"/>
                </a:lnTo>
                <a:lnTo>
                  <a:pt x="3240137" y="2292412"/>
                </a:lnTo>
                <a:lnTo>
                  <a:pt x="3240137" y="1883223"/>
                </a:lnTo>
                <a:close/>
                <a:moveTo>
                  <a:pt x="7852692" y="1873977"/>
                </a:moveTo>
                <a:cubicBezTo>
                  <a:pt x="7824415" y="1873977"/>
                  <a:pt x="7798122" y="1876160"/>
                  <a:pt x="7773813" y="1880526"/>
                </a:cubicBezTo>
                <a:cubicBezTo>
                  <a:pt x="7749504" y="1884893"/>
                  <a:pt x="7730405" y="1891058"/>
                  <a:pt x="7716514" y="1899021"/>
                </a:cubicBezTo>
                <a:cubicBezTo>
                  <a:pt x="7697167" y="1910066"/>
                  <a:pt x="7682345" y="1923102"/>
                  <a:pt x="7672051" y="1938129"/>
                </a:cubicBezTo>
                <a:cubicBezTo>
                  <a:pt x="7661757" y="1953155"/>
                  <a:pt x="7653882" y="1973769"/>
                  <a:pt x="7648425" y="1999970"/>
                </a:cubicBezTo>
                <a:lnTo>
                  <a:pt x="7793161" y="2015767"/>
                </a:lnTo>
                <a:cubicBezTo>
                  <a:pt x="7799113" y="1998042"/>
                  <a:pt x="7806927" y="1985970"/>
                  <a:pt x="7816601" y="1979549"/>
                </a:cubicBezTo>
                <a:cubicBezTo>
                  <a:pt x="7829003" y="1971329"/>
                  <a:pt x="7847607" y="1967219"/>
                  <a:pt x="7872411" y="1967219"/>
                </a:cubicBezTo>
                <a:cubicBezTo>
                  <a:pt x="7891759" y="1967219"/>
                  <a:pt x="7905278" y="1971072"/>
                  <a:pt x="7912967" y="1978778"/>
                </a:cubicBezTo>
                <a:cubicBezTo>
                  <a:pt x="7920656" y="1986484"/>
                  <a:pt x="7924501" y="1999970"/>
                  <a:pt x="7924501" y="2019234"/>
                </a:cubicBezTo>
                <a:cubicBezTo>
                  <a:pt x="7905649" y="2026941"/>
                  <a:pt x="7887791" y="2033170"/>
                  <a:pt x="7870923" y="2037922"/>
                </a:cubicBezTo>
                <a:cubicBezTo>
                  <a:pt x="7854055" y="2042674"/>
                  <a:pt x="7817221" y="2050957"/>
                  <a:pt x="7760419" y="2062773"/>
                </a:cubicBezTo>
                <a:cubicBezTo>
                  <a:pt x="7713041" y="2072534"/>
                  <a:pt x="7680547" y="2087433"/>
                  <a:pt x="7662936" y="2107468"/>
                </a:cubicBezTo>
                <a:cubicBezTo>
                  <a:pt x="7645324" y="2127503"/>
                  <a:pt x="7636519" y="2153062"/>
                  <a:pt x="7636519" y="2184143"/>
                </a:cubicBezTo>
                <a:cubicBezTo>
                  <a:pt x="7636519" y="2217279"/>
                  <a:pt x="7648735" y="2245149"/>
                  <a:pt x="7673168" y="2267753"/>
                </a:cubicBezTo>
                <a:cubicBezTo>
                  <a:pt x="7697600" y="2290357"/>
                  <a:pt x="7733381" y="2301659"/>
                  <a:pt x="7780510" y="2301659"/>
                </a:cubicBezTo>
                <a:cubicBezTo>
                  <a:pt x="7815981" y="2301659"/>
                  <a:pt x="7847111" y="2296008"/>
                  <a:pt x="7873900" y="2284706"/>
                </a:cubicBezTo>
                <a:cubicBezTo>
                  <a:pt x="7893495" y="2276229"/>
                  <a:pt x="7913215" y="2262102"/>
                  <a:pt x="7933059" y="2242323"/>
                </a:cubicBezTo>
                <a:cubicBezTo>
                  <a:pt x="7934795" y="2254138"/>
                  <a:pt x="7936532" y="2262808"/>
                  <a:pt x="7938268" y="2268331"/>
                </a:cubicBezTo>
                <a:cubicBezTo>
                  <a:pt x="7940004" y="2273853"/>
                  <a:pt x="7943725" y="2281880"/>
                  <a:pt x="7949430" y="2292412"/>
                </a:cubicBezTo>
                <a:lnTo>
                  <a:pt x="8091561" y="2292412"/>
                </a:lnTo>
                <a:cubicBezTo>
                  <a:pt x="8083623" y="2275459"/>
                  <a:pt x="8078477" y="2261524"/>
                  <a:pt x="8076120" y="2250607"/>
                </a:cubicBezTo>
                <a:cubicBezTo>
                  <a:pt x="8073763" y="2239690"/>
                  <a:pt x="8072585" y="2224599"/>
                  <a:pt x="8072585" y="2205334"/>
                </a:cubicBezTo>
                <a:lnTo>
                  <a:pt x="8072585" y="2024628"/>
                </a:lnTo>
                <a:cubicBezTo>
                  <a:pt x="8072585" y="2005364"/>
                  <a:pt x="8068865" y="1985135"/>
                  <a:pt x="8061423" y="1963944"/>
                </a:cubicBezTo>
                <a:cubicBezTo>
                  <a:pt x="8053982" y="1942752"/>
                  <a:pt x="8043811" y="1926377"/>
                  <a:pt x="8030913" y="1914818"/>
                </a:cubicBezTo>
                <a:cubicBezTo>
                  <a:pt x="8012557" y="1898122"/>
                  <a:pt x="7989613" y="1887141"/>
                  <a:pt x="7962081" y="1881875"/>
                </a:cubicBezTo>
                <a:cubicBezTo>
                  <a:pt x="7934547" y="1876609"/>
                  <a:pt x="7898085" y="1873977"/>
                  <a:pt x="7852692" y="1873977"/>
                </a:cubicBezTo>
                <a:close/>
                <a:moveTo>
                  <a:pt x="7105203" y="1873977"/>
                </a:moveTo>
                <a:cubicBezTo>
                  <a:pt x="7059066" y="1873977"/>
                  <a:pt x="7021239" y="1880264"/>
                  <a:pt x="6991721" y="1892838"/>
                </a:cubicBezTo>
                <a:cubicBezTo>
                  <a:pt x="6973117" y="1900792"/>
                  <a:pt x="6955011" y="1912919"/>
                  <a:pt x="6937399" y="1929215"/>
                </a:cubicBezTo>
                <a:cubicBezTo>
                  <a:pt x="6919787" y="1945513"/>
                  <a:pt x="6905897" y="1963926"/>
                  <a:pt x="6895727" y="1984455"/>
                </a:cubicBezTo>
                <a:cubicBezTo>
                  <a:pt x="6881836" y="2012429"/>
                  <a:pt x="6874891" y="2047461"/>
                  <a:pt x="6874891" y="2089551"/>
                </a:cubicBezTo>
                <a:cubicBezTo>
                  <a:pt x="6874891" y="2129844"/>
                  <a:pt x="6880597" y="2162179"/>
                  <a:pt x="6892006" y="2186560"/>
                </a:cubicBezTo>
                <a:cubicBezTo>
                  <a:pt x="6903416" y="2210940"/>
                  <a:pt x="6919167" y="2232176"/>
                  <a:pt x="6939259" y="2250270"/>
                </a:cubicBezTo>
                <a:cubicBezTo>
                  <a:pt x="6959351" y="2268363"/>
                  <a:pt x="6983349" y="2281451"/>
                  <a:pt x="7011255" y="2289534"/>
                </a:cubicBezTo>
                <a:cubicBezTo>
                  <a:pt x="7039160" y="2297617"/>
                  <a:pt x="7074073" y="2301659"/>
                  <a:pt x="7115993" y="2301659"/>
                </a:cubicBezTo>
                <a:cubicBezTo>
                  <a:pt x="7159401" y="2301659"/>
                  <a:pt x="7195182" y="2295366"/>
                  <a:pt x="7223335" y="2282779"/>
                </a:cubicBezTo>
                <a:cubicBezTo>
                  <a:pt x="7251488" y="2270193"/>
                  <a:pt x="7274619" y="2252533"/>
                  <a:pt x="7292726" y="2229801"/>
                </a:cubicBezTo>
                <a:cubicBezTo>
                  <a:pt x="7310833" y="2207068"/>
                  <a:pt x="7323855" y="2180161"/>
                  <a:pt x="7331793" y="2149080"/>
                </a:cubicBezTo>
                <a:lnTo>
                  <a:pt x="7187802" y="2132127"/>
                </a:lnTo>
                <a:cubicBezTo>
                  <a:pt x="7181105" y="2153961"/>
                  <a:pt x="7170997" y="2170143"/>
                  <a:pt x="7157479" y="2180675"/>
                </a:cubicBezTo>
                <a:cubicBezTo>
                  <a:pt x="7143959" y="2191207"/>
                  <a:pt x="7127279" y="2196472"/>
                  <a:pt x="7107435" y="2196472"/>
                </a:cubicBezTo>
                <a:cubicBezTo>
                  <a:pt x="7083623" y="2196472"/>
                  <a:pt x="7064027" y="2187755"/>
                  <a:pt x="7048648" y="2170320"/>
                </a:cubicBezTo>
                <a:cubicBezTo>
                  <a:pt x="7033269" y="2152885"/>
                  <a:pt x="7025579" y="2127373"/>
                  <a:pt x="7025579" y="2093784"/>
                </a:cubicBezTo>
                <a:cubicBezTo>
                  <a:pt x="7025579" y="2056088"/>
                  <a:pt x="7033331" y="2027947"/>
                  <a:pt x="7048834" y="2009358"/>
                </a:cubicBezTo>
                <a:cubicBezTo>
                  <a:pt x="7064337" y="1990770"/>
                  <a:pt x="7084614" y="1981475"/>
                  <a:pt x="7109667" y="1981475"/>
                </a:cubicBezTo>
                <a:cubicBezTo>
                  <a:pt x="7129511" y="1981475"/>
                  <a:pt x="7145325" y="1985906"/>
                  <a:pt x="7157107" y="1994768"/>
                </a:cubicBezTo>
                <a:cubicBezTo>
                  <a:pt x="7168888" y="2003630"/>
                  <a:pt x="7177012" y="2016794"/>
                  <a:pt x="7181477" y="2034261"/>
                </a:cubicBezTo>
                <a:lnTo>
                  <a:pt x="7323980" y="2014611"/>
                </a:lnTo>
                <a:cubicBezTo>
                  <a:pt x="7310337" y="1968632"/>
                  <a:pt x="7286587" y="1933698"/>
                  <a:pt x="7252729" y="1909809"/>
                </a:cubicBezTo>
                <a:cubicBezTo>
                  <a:pt x="7218870" y="1885921"/>
                  <a:pt x="7169695" y="1873977"/>
                  <a:pt x="7105203" y="1873977"/>
                </a:cubicBezTo>
                <a:close/>
                <a:moveTo>
                  <a:pt x="6672187" y="1873977"/>
                </a:moveTo>
                <a:cubicBezTo>
                  <a:pt x="6641181" y="1873977"/>
                  <a:pt x="6614888" y="1879820"/>
                  <a:pt x="6593308" y="1891508"/>
                </a:cubicBezTo>
                <a:cubicBezTo>
                  <a:pt x="6571728" y="1903195"/>
                  <a:pt x="6550395" y="1922653"/>
                  <a:pt x="6529312" y="1949881"/>
                </a:cubicBezTo>
                <a:lnTo>
                  <a:pt x="6529312" y="1883223"/>
                </a:lnTo>
                <a:lnTo>
                  <a:pt x="6388297" y="1883223"/>
                </a:lnTo>
                <a:lnTo>
                  <a:pt x="6388297" y="2292412"/>
                </a:lnTo>
                <a:lnTo>
                  <a:pt x="6539730" y="2292412"/>
                </a:lnTo>
                <a:lnTo>
                  <a:pt x="6539730" y="2095909"/>
                </a:lnTo>
                <a:cubicBezTo>
                  <a:pt x="6539730" y="2058664"/>
                  <a:pt x="6545435" y="2032849"/>
                  <a:pt x="6556845" y="2018464"/>
                </a:cubicBezTo>
                <a:cubicBezTo>
                  <a:pt x="6568255" y="2004080"/>
                  <a:pt x="6583138" y="1996887"/>
                  <a:pt x="6601493" y="1996887"/>
                </a:cubicBezTo>
                <a:cubicBezTo>
                  <a:pt x="6618113" y="1996887"/>
                  <a:pt x="6631011" y="2002217"/>
                  <a:pt x="6640189" y="2012877"/>
                </a:cubicBezTo>
                <a:cubicBezTo>
                  <a:pt x="6649367" y="2023537"/>
                  <a:pt x="6653955" y="2041710"/>
                  <a:pt x="6653955" y="2067397"/>
                </a:cubicBezTo>
                <a:lnTo>
                  <a:pt x="6653955" y="2292412"/>
                </a:lnTo>
                <a:lnTo>
                  <a:pt x="6806133" y="2292412"/>
                </a:lnTo>
                <a:lnTo>
                  <a:pt x="6806133" y="2032335"/>
                </a:lnTo>
                <a:cubicBezTo>
                  <a:pt x="6806133" y="1978393"/>
                  <a:pt x="6794288" y="1938514"/>
                  <a:pt x="6770599" y="1912699"/>
                </a:cubicBezTo>
                <a:cubicBezTo>
                  <a:pt x="6746911" y="1886884"/>
                  <a:pt x="6714107" y="1873977"/>
                  <a:pt x="6672187" y="1873977"/>
                </a:cubicBezTo>
                <a:close/>
                <a:moveTo>
                  <a:pt x="6081042" y="1873977"/>
                </a:moveTo>
                <a:cubicBezTo>
                  <a:pt x="6052765" y="1873977"/>
                  <a:pt x="6026471" y="1876160"/>
                  <a:pt x="6002163" y="1880526"/>
                </a:cubicBezTo>
                <a:cubicBezTo>
                  <a:pt x="5977855" y="1884893"/>
                  <a:pt x="5958755" y="1891058"/>
                  <a:pt x="5944864" y="1899021"/>
                </a:cubicBezTo>
                <a:cubicBezTo>
                  <a:pt x="5925517" y="1910066"/>
                  <a:pt x="5910696" y="1923102"/>
                  <a:pt x="5900401" y="1938129"/>
                </a:cubicBezTo>
                <a:cubicBezTo>
                  <a:pt x="5890108" y="1953155"/>
                  <a:pt x="5882233" y="1973769"/>
                  <a:pt x="5876775" y="1999970"/>
                </a:cubicBezTo>
                <a:lnTo>
                  <a:pt x="6021511" y="2015767"/>
                </a:lnTo>
                <a:cubicBezTo>
                  <a:pt x="6027463" y="1998042"/>
                  <a:pt x="6035277" y="1985970"/>
                  <a:pt x="6044951" y="1979549"/>
                </a:cubicBezTo>
                <a:cubicBezTo>
                  <a:pt x="6057353" y="1971329"/>
                  <a:pt x="6075957" y="1967219"/>
                  <a:pt x="6100761" y="1967219"/>
                </a:cubicBezTo>
                <a:cubicBezTo>
                  <a:pt x="6120109" y="1967219"/>
                  <a:pt x="6133627" y="1971072"/>
                  <a:pt x="6141317" y="1978778"/>
                </a:cubicBezTo>
                <a:cubicBezTo>
                  <a:pt x="6149007" y="1986484"/>
                  <a:pt x="6152851" y="1999970"/>
                  <a:pt x="6152851" y="2019234"/>
                </a:cubicBezTo>
                <a:cubicBezTo>
                  <a:pt x="6133999" y="2026941"/>
                  <a:pt x="6116140" y="2033170"/>
                  <a:pt x="6099273" y="2037922"/>
                </a:cubicBezTo>
                <a:cubicBezTo>
                  <a:pt x="6082406" y="2042674"/>
                  <a:pt x="6045571" y="2050957"/>
                  <a:pt x="5988769" y="2062773"/>
                </a:cubicBezTo>
                <a:cubicBezTo>
                  <a:pt x="5941391" y="2072534"/>
                  <a:pt x="5908897" y="2087433"/>
                  <a:pt x="5891286" y="2107468"/>
                </a:cubicBezTo>
                <a:cubicBezTo>
                  <a:pt x="5873675" y="2127503"/>
                  <a:pt x="5864869" y="2153062"/>
                  <a:pt x="5864869" y="2184143"/>
                </a:cubicBezTo>
                <a:cubicBezTo>
                  <a:pt x="5864869" y="2217279"/>
                  <a:pt x="5877085" y="2245149"/>
                  <a:pt x="5901518" y="2267753"/>
                </a:cubicBezTo>
                <a:cubicBezTo>
                  <a:pt x="5925951" y="2290357"/>
                  <a:pt x="5961731" y="2301659"/>
                  <a:pt x="6008860" y="2301659"/>
                </a:cubicBezTo>
                <a:cubicBezTo>
                  <a:pt x="6044331" y="2301659"/>
                  <a:pt x="6075461" y="2296008"/>
                  <a:pt x="6102250" y="2284706"/>
                </a:cubicBezTo>
                <a:cubicBezTo>
                  <a:pt x="6121845" y="2276229"/>
                  <a:pt x="6141565" y="2262102"/>
                  <a:pt x="6161409" y="2242323"/>
                </a:cubicBezTo>
                <a:cubicBezTo>
                  <a:pt x="6163145" y="2254138"/>
                  <a:pt x="6164881" y="2262808"/>
                  <a:pt x="6166618" y="2268331"/>
                </a:cubicBezTo>
                <a:cubicBezTo>
                  <a:pt x="6168355" y="2273853"/>
                  <a:pt x="6172075" y="2281880"/>
                  <a:pt x="6177780" y="2292412"/>
                </a:cubicBezTo>
                <a:lnTo>
                  <a:pt x="6319911" y="2292412"/>
                </a:lnTo>
                <a:cubicBezTo>
                  <a:pt x="6311973" y="2275459"/>
                  <a:pt x="6306826" y="2261524"/>
                  <a:pt x="6304470" y="2250607"/>
                </a:cubicBezTo>
                <a:cubicBezTo>
                  <a:pt x="6302113" y="2239690"/>
                  <a:pt x="6300935" y="2224599"/>
                  <a:pt x="6300935" y="2205334"/>
                </a:cubicBezTo>
                <a:lnTo>
                  <a:pt x="6300935" y="2024628"/>
                </a:lnTo>
                <a:cubicBezTo>
                  <a:pt x="6300935" y="2005364"/>
                  <a:pt x="6297215" y="1985135"/>
                  <a:pt x="6289773" y="1963944"/>
                </a:cubicBezTo>
                <a:cubicBezTo>
                  <a:pt x="6282332" y="1942752"/>
                  <a:pt x="6272162" y="1926377"/>
                  <a:pt x="6259263" y="1914818"/>
                </a:cubicBezTo>
                <a:cubicBezTo>
                  <a:pt x="6240908" y="1898122"/>
                  <a:pt x="6217963" y="1887141"/>
                  <a:pt x="6190431" y="1881875"/>
                </a:cubicBezTo>
                <a:cubicBezTo>
                  <a:pt x="6162897" y="1876609"/>
                  <a:pt x="6126435" y="1873977"/>
                  <a:pt x="6081042" y="1873977"/>
                </a:cubicBezTo>
                <a:close/>
                <a:moveTo>
                  <a:pt x="5662537" y="1873977"/>
                </a:moveTo>
                <a:cubicBezTo>
                  <a:pt x="5631531" y="1873977"/>
                  <a:pt x="5605238" y="1879820"/>
                  <a:pt x="5583658" y="1891508"/>
                </a:cubicBezTo>
                <a:cubicBezTo>
                  <a:pt x="5562078" y="1903195"/>
                  <a:pt x="5540746" y="1922653"/>
                  <a:pt x="5519662" y="1949881"/>
                </a:cubicBezTo>
                <a:lnTo>
                  <a:pt x="5519662" y="1883223"/>
                </a:lnTo>
                <a:lnTo>
                  <a:pt x="5378647" y="1883223"/>
                </a:lnTo>
                <a:lnTo>
                  <a:pt x="5378647" y="2292412"/>
                </a:lnTo>
                <a:lnTo>
                  <a:pt x="5530080" y="2292412"/>
                </a:lnTo>
                <a:lnTo>
                  <a:pt x="5530080" y="2095909"/>
                </a:lnTo>
                <a:cubicBezTo>
                  <a:pt x="5530080" y="2058664"/>
                  <a:pt x="5535785" y="2032849"/>
                  <a:pt x="5547195" y="2018464"/>
                </a:cubicBezTo>
                <a:cubicBezTo>
                  <a:pt x="5558605" y="2004080"/>
                  <a:pt x="5573489" y="1996887"/>
                  <a:pt x="5591843" y="1996887"/>
                </a:cubicBezTo>
                <a:cubicBezTo>
                  <a:pt x="5608463" y="1996887"/>
                  <a:pt x="5621361" y="2002217"/>
                  <a:pt x="5630539" y="2012877"/>
                </a:cubicBezTo>
                <a:cubicBezTo>
                  <a:pt x="5639717" y="2023537"/>
                  <a:pt x="5644305" y="2041710"/>
                  <a:pt x="5644305" y="2067397"/>
                </a:cubicBezTo>
                <a:lnTo>
                  <a:pt x="5644305" y="2292412"/>
                </a:lnTo>
                <a:lnTo>
                  <a:pt x="5796483" y="2292412"/>
                </a:lnTo>
                <a:lnTo>
                  <a:pt x="5796483" y="2032335"/>
                </a:lnTo>
                <a:cubicBezTo>
                  <a:pt x="5796483" y="1978393"/>
                  <a:pt x="5784639" y="1938514"/>
                  <a:pt x="5760949" y="1912699"/>
                </a:cubicBezTo>
                <a:cubicBezTo>
                  <a:pt x="5737261" y="1886884"/>
                  <a:pt x="5704457" y="1873977"/>
                  <a:pt x="5662537" y="1873977"/>
                </a:cubicBezTo>
                <a:close/>
                <a:moveTo>
                  <a:pt x="3987998" y="1873977"/>
                </a:moveTo>
                <a:cubicBezTo>
                  <a:pt x="3939877" y="1873977"/>
                  <a:pt x="3900933" y="1890673"/>
                  <a:pt x="3871168" y="1924065"/>
                </a:cubicBezTo>
                <a:cubicBezTo>
                  <a:pt x="3841402" y="1957458"/>
                  <a:pt x="3826519" y="2006006"/>
                  <a:pt x="3826519" y="2069709"/>
                </a:cubicBezTo>
                <a:cubicBezTo>
                  <a:pt x="3826519" y="2125449"/>
                  <a:pt x="3838054" y="2170272"/>
                  <a:pt x="3861122" y="2204178"/>
                </a:cubicBezTo>
                <a:cubicBezTo>
                  <a:pt x="3893616" y="2251955"/>
                  <a:pt x="3936280" y="2275844"/>
                  <a:pt x="3989114" y="2275844"/>
                </a:cubicBezTo>
                <a:cubicBezTo>
                  <a:pt x="4016151" y="2275844"/>
                  <a:pt x="4041328" y="2269422"/>
                  <a:pt x="4064645" y="2256579"/>
                </a:cubicBezTo>
                <a:cubicBezTo>
                  <a:pt x="4079527" y="2248359"/>
                  <a:pt x="4094410" y="2235131"/>
                  <a:pt x="4109293" y="2216893"/>
                </a:cubicBezTo>
                <a:lnTo>
                  <a:pt x="4109293" y="2278927"/>
                </a:lnTo>
                <a:cubicBezTo>
                  <a:pt x="4109293" y="2308980"/>
                  <a:pt x="4103898" y="2330043"/>
                  <a:pt x="4093108" y="2342115"/>
                </a:cubicBezTo>
                <a:cubicBezTo>
                  <a:pt x="4082318" y="2354188"/>
                  <a:pt x="4066009" y="2360225"/>
                  <a:pt x="4044181" y="2360225"/>
                </a:cubicBezTo>
                <a:cubicBezTo>
                  <a:pt x="4027313" y="2360225"/>
                  <a:pt x="4013299" y="2356243"/>
                  <a:pt x="4002137" y="2348281"/>
                </a:cubicBezTo>
                <a:cubicBezTo>
                  <a:pt x="3994447" y="2342886"/>
                  <a:pt x="3988742" y="2333125"/>
                  <a:pt x="3985021" y="2318998"/>
                </a:cubicBezTo>
                <a:lnTo>
                  <a:pt x="3838054" y="2301659"/>
                </a:lnTo>
                <a:cubicBezTo>
                  <a:pt x="3837557" y="2310392"/>
                  <a:pt x="3837309" y="2317328"/>
                  <a:pt x="3837309" y="2322466"/>
                </a:cubicBezTo>
                <a:cubicBezTo>
                  <a:pt x="3837309" y="2363821"/>
                  <a:pt x="3852131" y="2396828"/>
                  <a:pt x="3881772" y="2421487"/>
                </a:cubicBezTo>
                <a:cubicBezTo>
                  <a:pt x="3911413" y="2446146"/>
                  <a:pt x="3965922" y="2458476"/>
                  <a:pt x="4045297" y="2458476"/>
                </a:cubicBezTo>
                <a:cubicBezTo>
                  <a:pt x="4080024" y="2458476"/>
                  <a:pt x="4110843" y="2455265"/>
                  <a:pt x="4137756" y="2448844"/>
                </a:cubicBezTo>
                <a:cubicBezTo>
                  <a:pt x="4164669" y="2442422"/>
                  <a:pt x="4186870" y="2432019"/>
                  <a:pt x="4204357" y="2417634"/>
                </a:cubicBezTo>
                <a:cubicBezTo>
                  <a:pt x="4221844" y="2403249"/>
                  <a:pt x="4235859" y="2384434"/>
                  <a:pt x="4246401" y="2361188"/>
                </a:cubicBezTo>
                <a:cubicBezTo>
                  <a:pt x="4256943" y="2337941"/>
                  <a:pt x="4262214" y="2313475"/>
                  <a:pt x="4262214" y="2287789"/>
                </a:cubicBezTo>
                <a:lnTo>
                  <a:pt x="4261842" y="2269679"/>
                </a:lnTo>
                <a:lnTo>
                  <a:pt x="4261842" y="1883223"/>
                </a:lnTo>
                <a:lnTo>
                  <a:pt x="4120083" y="1883223"/>
                </a:lnTo>
                <a:lnTo>
                  <a:pt x="4120083" y="1943716"/>
                </a:lnTo>
                <a:cubicBezTo>
                  <a:pt x="4102720" y="1918800"/>
                  <a:pt x="4084054" y="1900948"/>
                  <a:pt x="4064086" y="1890159"/>
                </a:cubicBezTo>
                <a:cubicBezTo>
                  <a:pt x="4044119" y="1879371"/>
                  <a:pt x="4018756" y="1873977"/>
                  <a:pt x="3987998" y="1873977"/>
                </a:cubicBezTo>
                <a:close/>
                <a:moveTo>
                  <a:pt x="3624188" y="1873977"/>
                </a:moveTo>
                <a:cubicBezTo>
                  <a:pt x="3593182" y="1873977"/>
                  <a:pt x="3566889" y="1879820"/>
                  <a:pt x="3545309" y="1891508"/>
                </a:cubicBezTo>
                <a:cubicBezTo>
                  <a:pt x="3523729" y="1903195"/>
                  <a:pt x="3502397" y="1922653"/>
                  <a:pt x="3481313" y="1949881"/>
                </a:cubicBezTo>
                <a:lnTo>
                  <a:pt x="3481313" y="1883223"/>
                </a:lnTo>
                <a:lnTo>
                  <a:pt x="3340298" y="1883223"/>
                </a:lnTo>
                <a:lnTo>
                  <a:pt x="3340298" y="2292412"/>
                </a:lnTo>
                <a:lnTo>
                  <a:pt x="3491730" y="2292412"/>
                </a:lnTo>
                <a:lnTo>
                  <a:pt x="3491730" y="2095909"/>
                </a:lnTo>
                <a:cubicBezTo>
                  <a:pt x="3491730" y="2058664"/>
                  <a:pt x="3497436" y="2032849"/>
                  <a:pt x="3508846" y="2018464"/>
                </a:cubicBezTo>
                <a:cubicBezTo>
                  <a:pt x="3520256" y="2004080"/>
                  <a:pt x="3535139" y="1996887"/>
                  <a:pt x="3553494" y="1996887"/>
                </a:cubicBezTo>
                <a:cubicBezTo>
                  <a:pt x="3570113" y="1996887"/>
                  <a:pt x="3583012" y="2002217"/>
                  <a:pt x="3592189" y="2012877"/>
                </a:cubicBezTo>
                <a:cubicBezTo>
                  <a:pt x="3601367" y="2023537"/>
                  <a:pt x="3605956" y="2041710"/>
                  <a:pt x="3605956" y="2067397"/>
                </a:cubicBezTo>
                <a:lnTo>
                  <a:pt x="3605956" y="2292412"/>
                </a:lnTo>
                <a:lnTo>
                  <a:pt x="3758133" y="2292412"/>
                </a:lnTo>
                <a:lnTo>
                  <a:pt x="3758133" y="2032335"/>
                </a:lnTo>
                <a:cubicBezTo>
                  <a:pt x="3758133" y="1978393"/>
                  <a:pt x="3746288" y="1938514"/>
                  <a:pt x="3722600" y="1912699"/>
                </a:cubicBezTo>
                <a:cubicBezTo>
                  <a:pt x="3698912" y="1886884"/>
                  <a:pt x="3666107" y="1873977"/>
                  <a:pt x="3624188" y="1873977"/>
                </a:cubicBezTo>
                <a:close/>
                <a:moveTo>
                  <a:pt x="2331615" y="1873977"/>
                </a:moveTo>
                <a:cubicBezTo>
                  <a:pt x="2378744" y="1873977"/>
                  <a:pt x="2413533" y="1877701"/>
                  <a:pt x="2435981" y="1885150"/>
                </a:cubicBezTo>
                <a:cubicBezTo>
                  <a:pt x="2458429" y="1892599"/>
                  <a:pt x="2477157" y="1904158"/>
                  <a:pt x="2492164" y="1919827"/>
                </a:cubicBezTo>
                <a:cubicBezTo>
                  <a:pt x="2507170" y="1935496"/>
                  <a:pt x="2519635" y="1956688"/>
                  <a:pt x="2529557" y="1983402"/>
                </a:cubicBezTo>
                <a:lnTo>
                  <a:pt x="2385937" y="1998042"/>
                </a:lnTo>
                <a:cubicBezTo>
                  <a:pt x="2382217" y="1984943"/>
                  <a:pt x="2376016" y="1975310"/>
                  <a:pt x="2367334" y="1969145"/>
                </a:cubicBezTo>
                <a:cubicBezTo>
                  <a:pt x="2355428" y="1960926"/>
                  <a:pt x="2341041" y="1956816"/>
                  <a:pt x="2324174" y="1956816"/>
                </a:cubicBezTo>
                <a:cubicBezTo>
                  <a:pt x="2307059" y="1956816"/>
                  <a:pt x="2294594" y="1959958"/>
                  <a:pt x="2286781" y="1966241"/>
                </a:cubicBezTo>
                <a:cubicBezTo>
                  <a:pt x="2278967" y="1972524"/>
                  <a:pt x="2275061" y="1980154"/>
                  <a:pt x="2275061" y="1989133"/>
                </a:cubicBezTo>
                <a:cubicBezTo>
                  <a:pt x="2275061" y="1999135"/>
                  <a:pt x="2280022" y="2006700"/>
                  <a:pt x="2289943" y="2011830"/>
                </a:cubicBezTo>
                <a:cubicBezTo>
                  <a:pt x="2299865" y="2016959"/>
                  <a:pt x="2321445" y="2021577"/>
                  <a:pt x="2354684" y="2025683"/>
                </a:cubicBezTo>
                <a:cubicBezTo>
                  <a:pt x="2405037" y="2031582"/>
                  <a:pt x="2442492" y="2039793"/>
                  <a:pt x="2467049" y="2050314"/>
                </a:cubicBezTo>
                <a:cubicBezTo>
                  <a:pt x="2491605" y="2060835"/>
                  <a:pt x="2510395" y="2075847"/>
                  <a:pt x="2523418" y="2095350"/>
                </a:cubicBezTo>
                <a:cubicBezTo>
                  <a:pt x="2536440" y="2114851"/>
                  <a:pt x="2542951" y="2136277"/>
                  <a:pt x="2542951" y="2159627"/>
                </a:cubicBezTo>
                <a:cubicBezTo>
                  <a:pt x="2542951" y="2183235"/>
                  <a:pt x="2536068" y="2206202"/>
                  <a:pt x="2522301" y="2228527"/>
                </a:cubicBezTo>
                <a:cubicBezTo>
                  <a:pt x="2508535" y="2250853"/>
                  <a:pt x="2486830" y="2268623"/>
                  <a:pt x="2457189" y="2281837"/>
                </a:cubicBezTo>
                <a:cubicBezTo>
                  <a:pt x="2427547" y="2295051"/>
                  <a:pt x="2387178" y="2301659"/>
                  <a:pt x="2336080" y="2301659"/>
                </a:cubicBezTo>
                <a:cubicBezTo>
                  <a:pt x="2263898" y="2301659"/>
                  <a:pt x="2212491" y="2290999"/>
                  <a:pt x="2181857" y="2269679"/>
                </a:cubicBezTo>
                <a:cubicBezTo>
                  <a:pt x="2151223" y="2248359"/>
                  <a:pt x="2131566" y="2218049"/>
                  <a:pt x="2122884" y="2178748"/>
                </a:cubicBezTo>
                <a:lnTo>
                  <a:pt x="2273200" y="2164107"/>
                </a:lnTo>
                <a:cubicBezTo>
                  <a:pt x="2279401" y="2182601"/>
                  <a:pt x="2288083" y="2195831"/>
                  <a:pt x="2299245" y="2203793"/>
                </a:cubicBezTo>
                <a:cubicBezTo>
                  <a:pt x="2310407" y="2211756"/>
                  <a:pt x="2325290" y="2215737"/>
                  <a:pt x="2343894" y="2215737"/>
                </a:cubicBezTo>
                <a:cubicBezTo>
                  <a:pt x="2364233" y="2215737"/>
                  <a:pt x="2379984" y="2211248"/>
                  <a:pt x="2391146" y="2202270"/>
                </a:cubicBezTo>
                <a:cubicBezTo>
                  <a:pt x="2399828" y="2195604"/>
                  <a:pt x="2404169" y="2187270"/>
                  <a:pt x="2404169" y="2177267"/>
                </a:cubicBezTo>
                <a:cubicBezTo>
                  <a:pt x="2404169" y="2165982"/>
                  <a:pt x="2398464" y="2157260"/>
                  <a:pt x="2387054" y="2151103"/>
                </a:cubicBezTo>
                <a:cubicBezTo>
                  <a:pt x="2378868" y="2146744"/>
                  <a:pt x="2357164" y="2141358"/>
                  <a:pt x="2321941" y="2134945"/>
                </a:cubicBezTo>
                <a:cubicBezTo>
                  <a:pt x="2269355" y="2125453"/>
                  <a:pt x="2232831" y="2116665"/>
                  <a:pt x="2212367" y="2108582"/>
                </a:cubicBezTo>
                <a:cubicBezTo>
                  <a:pt x="2191903" y="2100498"/>
                  <a:pt x="2174664" y="2086834"/>
                  <a:pt x="2160649" y="2067589"/>
                </a:cubicBezTo>
                <a:cubicBezTo>
                  <a:pt x="2146634" y="2048345"/>
                  <a:pt x="2139627" y="2026404"/>
                  <a:pt x="2139627" y="2001769"/>
                </a:cubicBezTo>
                <a:cubicBezTo>
                  <a:pt x="2139627" y="1974822"/>
                  <a:pt x="2147192" y="1951598"/>
                  <a:pt x="2162323" y="1932096"/>
                </a:cubicBezTo>
                <a:cubicBezTo>
                  <a:pt x="2177454" y="1912595"/>
                  <a:pt x="2198290" y="1898033"/>
                  <a:pt x="2224831" y="1888410"/>
                </a:cubicBezTo>
                <a:cubicBezTo>
                  <a:pt x="2251372" y="1878788"/>
                  <a:pt x="2286967" y="1873977"/>
                  <a:pt x="2331615" y="1873977"/>
                </a:cubicBezTo>
                <a:close/>
                <a:moveTo>
                  <a:pt x="1849115" y="1873977"/>
                </a:moveTo>
                <a:cubicBezTo>
                  <a:pt x="1905669" y="1873977"/>
                  <a:pt x="1950318" y="1882838"/>
                  <a:pt x="1983060" y="1900563"/>
                </a:cubicBezTo>
                <a:cubicBezTo>
                  <a:pt x="2015802" y="1918286"/>
                  <a:pt x="2040731" y="1943973"/>
                  <a:pt x="2057846" y="1977622"/>
                </a:cubicBezTo>
                <a:cubicBezTo>
                  <a:pt x="2074961" y="2011272"/>
                  <a:pt x="2083519" y="2055067"/>
                  <a:pt x="2083519" y="2109009"/>
                </a:cubicBezTo>
                <a:lnTo>
                  <a:pt x="2083519" y="2126733"/>
                </a:lnTo>
                <a:lnTo>
                  <a:pt x="1779910" y="2126733"/>
                </a:lnTo>
                <a:cubicBezTo>
                  <a:pt x="1782638" y="2151905"/>
                  <a:pt x="1789211" y="2170657"/>
                  <a:pt x="1799629" y="2182986"/>
                </a:cubicBezTo>
                <a:cubicBezTo>
                  <a:pt x="1814264" y="2200711"/>
                  <a:pt x="1833364" y="2209573"/>
                  <a:pt x="1856928" y="2209573"/>
                </a:cubicBezTo>
                <a:cubicBezTo>
                  <a:pt x="1871811" y="2209573"/>
                  <a:pt x="1885950" y="2205719"/>
                  <a:pt x="1899344" y="2198013"/>
                </a:cubicBezTo>
                <a:cubicBezTo>
                  <a:pt x="1907530" y="2193133"/>
                  <a:pt x="1916335" y="2184528"/>
                  <a:pt x="1925761" y="2172198"/>
                </a:cubicBezTo>
                <a:lnTo>
                  <a:pt x="2074961" y="2186455"/>
                </a:lnTo>
                <a:cubicBezTo>
                  <a:pt x="2052141" y="2227553"/>
                  <a:pt x="2024608" y="2257029"/>
                  <a:pt x="1992362" y="2274881"/>
                </a:cubicBezTo>
                <a:cubicBezTo>
                  <a:pt x="1960116" y="2292733"/>
                  <a:pt x="1913855" y="2301659"/>
                  <a:pt x="1853579" y="2301659"/>
                </a:cubicBezTo>
                <a:cubicBezTo>
                  <a:pt x="1801242" y="2301659"/>
                  <a:pt x="1760066" y="2294017"/>
                  <a:pt x="1730052" y="2278734"/>
                </a:cubicBezTo>
                <a:cubicBezTo>
                  <a:pt x="1700038" y="2263450"/>
                  <a:pt x="1675172" y="2239176"/>
                  <a:pt x="1655452" y="2205912"/>
                </a:cubicBezTo>
                <a:cubicBezTo>
                  <a:pt x="1635732" y="2172647"/>
                  <a:pt x="1625872" y="2133540"/>
                  <a:pt x="1625872" y="2088588"/>
                </a:cubicBezTo>
                <a:cubicBezTo>
                  <a:pt x="1625872" y="2024628"/>
                  <a:pt x="1645654" y="1972870"/>
                  <a:pt x="1685218" y="1933313"/>
                </a:cubicBezTo>
                <a:cubicBezTo>
                  <a:pt x="1724781" y="1893755"/>
                  <a:pt x="1779414" y="1873977"/>
                  <a:pt x="1849115" y="1873977"/>
                </a:cubicBezTo>
                <a:close/>
                <a:moveTo>
                  <a:pt x="1352103" y="1873977"/>
                </a:moveTo>
                <a:cubicBezTo>
                  <a:pt x="1416595" y="1873977"/>
                  <a:pt x="1465771" y="1885921"/>
                  <a:pt x="1499629" y="1909809"/>
                </a:cubicBezTo>
                <a:cubicBezTo>
                  <a:pt x="1533487" y="1933698"/>
                  <a:pt x="1557238" y="1968632"/>
                  <a:pt x="1570880" y="2014611"/>
                </a:cubicBezTo>
                <a:lnTo>
                  <a:pt x="1428378" y="2034261"/>
                </a:lnTo>
                <a:cubicBezTo>
                  <a:pt x="1423913" y="2016794"/>
                  <a:pt x="1415789" y="2003630"/>
                  <a:pt x="1404007" y="1994768"/>
                </a:cubicBezTo>
                <a:cubicBezTo>
                  <a:pt x="1392225" y="1985906"/>
                  <a:pt x="1376412" y="1981475"/>
                  <a:pt x="1356568" y="1981475"/>
                </a:cubicBezTo>
                <a:cubicBezTo>
                  <a:pt x="1331515" y="1981475"/>
                  <a:pt x="1311237" y="1990770"/>
                  <a:pt x="1295734" y="2009358"/>
                </a:cubicBezTo>
                <a:cubicBezTo>
                  <a:pt x="1280231" y="2027947"/>
                  <a:pt x="1272480" y="2056088"/>
                  <a:pt x="1272480" y="2093784"/>
                </a:cubicBezTo>
                <a:cubicBezTo>
                  <a:pt x="1272480" y="2127373"/>
                  <a:pt x="1280170" y="2152885"/>
                  <a:pt x="1295548" y="2170320"/>
                </a:cubicBezTo>
                <a:cubicBezTo>
                  <a:pt x="1310927" y="2187755"/>
                  <a:pt x="1330523" y="2196472"/>
                  <a:pt x="1354336" y="2196472"/>
                </a:cubicBezTo>
                <a:cubicBezTo>
                  <a:pt x="1374179" y="2196472"/>
                  <a:pt x="1390860" y="2191207"/>
                  <a:pt x="1404379" y="2180675"/>
                </a:cubicBezTo>
                <a:cubicBezTo>
                  <a:pt x="1417898" y="2170143"/>
                  <a:pt x="1428005" y="2153961"/>
                  <a:pt x="1434703" y="2132127"/>
                </a:cubicBezTo>
                <a:lnTo>
                  <a:pt x="1578694" y="2149080"/>
                </a:lnTo>
                <a:cubicBezTo>
                  <a:pt x="1570756" y="2180161"/>
                  <a:pt x="1557734" y="2207068"/>
                  <a:pt x="1539627" y="2229801"/>
                </a:cubicBezTo>
                <a:cubicBezTo>
                  <a:pt x="1521519" y="2252533"/>
                  <a:pt x="1498389" y="2270193"/>
                  <a:pt x="1470235" y="2282779"/>
                </a:cubicBezTo>
                <a:cubicBezTo>
                  <a:pt x="1442082" y="2295366"/>
                  <a:pt x="1406301" y="2301659"/>
                  <a:pt x="1362893" y="2301659"/>
                </a:cubicBezTo>
                <a:cubicBezTo>
                  <a:pt x="1320973" y="2301659"/>
                  <a:pt x="1286061" y="2297617"/>
                  <a:pt x="1258155" y="2289534"/>
                </a:cubicBezTo>
                <a:cubicBezTo>
                  <a:pt x="1230250" y="2281451"/>
                  <a:pt x="1206252" y="2268363"/>
                  <a:pt x="1186160" y="2250270"/>
                </a:cubicBezTo>
                <a:cubicBezTo>
                  <a:pt x="1166068" y="2232176"/>
                  <a:pt x="1150317" y="2210940"/>
                  <a:pt x="1138907" y="2186560"/>
                </a:cubicBezTo>
                <a:cubicBezTo>
                  <a:pt x="1127497" y="2162179"/>
                  <a:pt x="1121791" y="2129844"/>
                  <a:pt x="1121791" y="2089551"/>
                </a:cubicBezTo>
                <a:cubicBezTo>
                  <a:pt x="1121791" y="2047461"/>
                  <a:pt x="1128737" y="2012429"/>
                  <a:pt x="1142628" y="1984455"/>
                </a:cubicBezTo>
                <a:cubicBezTo>
                  <a:pt x="1152797" y="1963926"/>
                  <a:pt x="1166688" y="1945513"/>
                  <a:pt x="1184299" y="1929215"/>
                </a:cubicBezTo>
                <a:cubicBezTo>
                  <a:pt x="1201911" y="1912919"/>
                  <a:pt x="1220018" y="1900792"/>
                  <a:pt x="1238622" y="1892838"/>
                </a:cubicBezTo>
                <a:cubicBezTo>
                  <a:pt x="1268139" y="1880264"/>
                  <a:pt x="1305966" y="1873977"/>
                  <a:pt x="1352103" y="1873977"/>
                </a:cubicBezTo>
                <a:close/>
                <a:moveTo>
                  <a:pt x="847278" y="1873977"/>
                </a:moveTo>
                <a:cubicBezTo>
                  <a:pt x="911770" y="1873977"/>
                  <a:pt x="960946" y="1885921"/>
                  <a:pt x="994804" y="1909809"/>
                </a:cubicBezTo>
                <a:cubicBezTo>
                  <a:pt x="1028662" y="1933698"/>
                  <a:pt x="1052413" y="1968632"/>
                  <a:pt x="1066055" y="2014611"/>
                </a:cubicBezTo>
                <a:lnTo>
                  <a:pt x="923552" y="2034261"/>
                </a:lnTo>
                <a:cubicBezTo>
                  <a:pt x="919088" y="2016794"/>
                  <a:pt x="910964" y="2003630"/>
                  <a:pt x="899182" y="1994768"/>
                </a:cubicBezTo>
                <a:cubicBezTo>
                  <a:pt x="887400" y="1985906"/>
                  <a:pt x="871587" y="1981475"/>
                  <a:pt x="851743" y="1981475"/>
                </a:cubicBezTo>
                <a:cubicBezTo>
                  <a:pt x="826690" y="1981475"/>
                  <a:pt x="806412" y="1990770"/>
                  <a:pt x="790909" y="2009358"/>
                </a:cubicBezTo>
                <a:cubicBezTo>
                  <a:pt x="775406" y="2027947"/>
                  <a:pt x="767655" y="2056088"/>
                  <a:pt x="767655" y="2093784"/>
                </a:cubicBezTo>
                <a:cubicBezTo>
                  <a:pt x="767655" y="2127373"/>
                  <a:pt x="775345" y="2152885"/>
                  <a:pt x="790723" y="2170320"/>
                </a:cubicBezTo>
                <a:cubicBezTo>
                  <a:pt x="806102" y="2187755"/>
                  <a:pt x="825698" y="2196472"/>
                  <a:pt x="849511" y="2196472"/>
                </a:cubicBezTo>
                <a:cubicBezTo>
                  <a:pt x="869354" y="2196472"/>
                  <a:pt x="886035" y="2191207"/>
                  <a:pt x="899554" y="2180675"/>
                </a:cubicBezTo>
                <a:cubicBezTo>
                  <a:pt x="913072" y="2170143"/>
                  <a:pt x="923180" y="2153961"/>
                  <a:pt x="929878" y="2132127"/>
                </a:cubicBezTo>
                <a:lnTo>
                  <a:pt x="1073869" y="2149080"/>
                </a:lnTo>
                <a:cubicBezTo>
                  <a:pt x="1065931" y="2180161"/>
                  <a:pt x="1052909" y="2207068"/>
                  <a:pt x="1034801" y="2229801"/>
                </a:cubicBezTo>
                <a:cubicBezTo>
                  <a:pt x="1016694" y="2252533"/>
                  <a:pt x="993564" y="2270193"/>
                  <a:pt x="965410" y="2282779"/>
                </a:cubicBezTo>
                <a:cubicBezTo>
                  <a:pt x="937257" y="2295366"/>
                  <a:pt x="901476" y="2301659"/>
                  <a:pt x="858068" y="2301659"/>
                </a:cubicBezTo>
                <a:cubicBezTo>
                  <a:pt x="816148" y="2301659"/>
                  <a:pt x="781236" y="2297617"/>
                  <a:pt x="753330" y="2289534"/>
                </a:cubicBezTo>
                <a:cubicBezTo>
                  <a:pt x="725425" y="2281451"/>
                  <a:pt x="701426" y="2268363"/>
                  <a:pt x="681335" y="2250270"/>
                </a:cubicBezTo>
                <a:cubicBezTo>
                  <a:pt x="661243" y="2232176"/>
                  <a:pt x="645492" y="2210940"/>
                  <a:pt x="634082" y="2186560"/>
                </a:cubicBezTo>
                <a:cubicBezTo>
                  <a:pt x="622672" y="2162179"/>
                  <a:pt x="616967" y="2129844"/>
                  <a:pt x="616967" y="2089551"/>
                </a:cubicBezTo>
                <a:cubicBezTo>
                  <a:pt x="616967" y="2047461"/>
                  <a:pt x="623912" y="2012429"/>
                  <a:pt x="637803" y="1984455"/>
                </a:cubicBezTo>
                <a:cubicBezTo>
                  <a:pt x="647972" y="1963926"/>
                  <a:pt x="661863" y="1945513"/>
                  <a:pt x="679474" y="1929215"/>
                </a:cubicBezTo>
                <a:cubicBezTo>
                  <a:pt x="697086" y="1912919"/>
                  <a:pt x="715193" y="1900792"/>
                  <a:pt x="733797" y="1892838"/>
                </a:cubicBezTo>
                <a:cubicBezTo>
                  <a:pt x="763314" y="1880264"/>
                  <a:pt x="801141" y="1873977"/>
                  <a:pt x="847278" y="1873977"/>
                </a:cubicBezTo>
                <a:close/>
                <a:moveTo>
                  <a:pt x="294865" y="1873977"/>
                </a:moveTo>
                <a:lnTo>
                  <a:pt x="235287" y="2077029"/>
                </a:lnTo>
                <a:lnTo>
                  <a:pt x="355071" y="2077029"/>
                </a:lnTo>
                <a:close/>
                <a:moveTo>
                  <a:pt x="8165157" y="1727563"/>
                </a:moveTo>
                <a:lnTo>
                  <a:pt x="8165157" y="2292412"/>
                </a:lnTo>
                <a:lnTo>
                  <a:pt x="8316961" y="2292412"/>
                </a:lnTo>
                <a:lnTo>
                  <a:pt x="8316961" y="1727563"/>
                </a:lnTo>
                <a:close/>
                <a:moveTo>
                  <a:pt x="7403529" y="1727563"/>
                </a:moveTo>
                <a:lnTo>
                  <a:pt x="7403529" y="1834291"/>
                </a:lnTo>
                <a:lnTo>
                  <a:pt x="7554961" y="1834291"/>
                </a:lnTo>
                <a:lnTo>
                  <a:pt x="7554961" y="1727563"/>
                </a:lnTo>
                <a:close/>
                <a:moveTo>
                  <a:pt x="5127053" y="1727563"/>
                </a:moveTo>
                <a:lnTo>
                  <a:pt x="5127053" y="1834291"/>
                </a:lnTo>
                <a:lnTo>
                  <a:pt x="5278486" y="1834291"/>
                </a:lnTo>
                <a:lnTo>
                  <a:pt x="5278486" y="1727563"/>
                </a:lnTo>
                <a:close/>
                <a:moveTo>
                  <a:pt x="4627438" y="1727563"/>
                </a:moveTo>
                <a:lnTo>
                  <a:pt x="4627438" y="2292412"/>
                </a:lnTo>
                <a:lnTo>
                  <a:pt x="4796729" y="2292412"/>
                </a:lnTo>
                <a:lnTo>
                  <a:pt x="4796729" y="2061617"/>
                </a:lnTo>
                <a:lnTo>
                  <a:pt x="5008065" y="2061617"/>
                </a:lnTo>
                <a:lnTo>
                  <a:pt x="5008065" y="1947568"/>
                </a:lnTo>
                <a:lnTo>
                  <a:pt x="4796729" y="1947568"/>
                </a:lnTo>
                <a:lnTo>
                  <a:pt x="4796729" y="1848932"/>
                </a:lnTo>
                <a:lnTo>
                  <a:pt x="5044156" y="1848932"/>
                </a:lnTo>
                <a:lnTo>
                  <a:pt x="5044156" y="1727563"/>
                </a:lnTo>
                <a:close/>
                <a:moveTo>
                  <a:pt x="3088704" y="1727563"/>
                </a:moveTo>
                <a:lnTo>
                  <a:pt x="3088704" y="1834291"/>
                </a:lnTo>
                <a:lnTo>
                  <a:pt x="3240137" y="1834291"/>
                </a:lnTo>
                <a:lnTo>
                  <a:pt x="3240137" y="1727563"/>
                </a:lnTo>
                <a:close/>
                <a:moveTo>
                  <a:pt x="205011" y="1727563"/>
                </a:moveTo>
                <a:lnTo>
                  <a:pt x="388860" y="1727563"/>
                </a:lnTo>
                <a:lnTo>
                  <a:pt x="593824" y="2292412"/>
                </a:lnTo>
                <a:lnTo>
                  <a:pt x="417323" y="2292412"/>
                </a:lnTo>
                <a:lnTo>
                  <a:pt x="390034" y="2199169"/>
                </a:lnTo>
                <a:lnTo>
                  <a:pt x="198679" y="2199169"/>
                </a:lnTo>
                <a:lnTo>
                  <a:pt x="172094" y="2292412"/>
                </a:lnTo>
                <a:lnTo>
                  <a:pt x="0" y="2292412"/>
                </a:lnTo>
                <a:close/>
                <a:moveTo>
                  <a:pt x="2294436" y="0"/>
                </a:moveTo>
                <a:lnTo>
                  <a:pt x="8462798" y="0"/>
                </a:lnTo>
                <a:lnTo>
                  <a:pt x="8462798" y="7101840"/>
                </a:lnTo>
                <a:lnTo>
                  <a:pt x="2294436" y="7101840"/>
                </a:lnTo>
                <a:cubicBezTo>
                  <a:pt x="3996029" y="6628384"/>
                  <a:pt x="3749759" y="5156725"/>
                  <a:pt x="3201226" y="3651530"/>
                </a:cubicBezTo>
                <a:lnTo>
                  <a:pt x="3035000" y="3218704"/>
                </a:lnTo>
                <a:lnTo>
                  <a:pt x="3091113" y="3240576"/>
                </a:lnTo>
                <a:cubicBezTo>
                  <a:pt x="3116817" y="3245906"/>
                  <a:pt x="3147714" y="3248571"/>
                  <a:pt x="3183805" y="3248571"/>
                </a:cubicBezTo>
                <a:cubicBezTo>
                  <a:pt x="3234903" y="3248571"/>
                  <a:pt x="3275272" y="3241963"/>
                  <a:pt x="3304914" y="3228750"/>
                </a:cubicBezTo>
                <a:cubicBezTo>
                  <a:pt x="3334556" y="3215535"/>
                  <a:pt x="3356260" y="3197765"/>
                  <a:pt x="3370026" y="3175439"/>
                </a:cubicBezTo>
                <a:cubicBezTo>
                  <a:pt x="3383793" y="3153114"/>
                  <a:pt x="3390676" y="3130147"/>
                  <a:pt x="3390676" y="3106540"/>
                </a:cubicBezTo>
                <a:cubicBezTo>
                  <a:pt x="3390676" y="3083189"/>
                  <a:pt x="3384165" y="3061763"/>
                  <a:pt x="3371142" y="3042262"/>
                </a:cubicBezTo>
                <a:cubicBezTo>
                  <a:pt x="3358120" y="3022760"/>
                  <a:pt x="3339330" y="3007747"/>
                  <a:pt x="3314774" y="2997226"/>
                </a:cubicBezTo>
                <a:cubicBezTo>
                  <a:pt x="3290217" y="2986705"/>
                  <a:pt x="3252762" y="2978494"/>
                  <a:pt x="3202409" y="2972594"/>
                </a:cubicBezTo>
                <a:cubicBezTo>
                  <a:pt x="3169170" y="2968488"/>
                  <a:pt x="3147590" y="2963871"/>
                  <a:pt x="3137668" y="2958742"/>
                </a:cubicBezTo>
                <a:cubicBezTo>
                  <a:pt x="3127747" y="2953612"/>
                  <a:pt x="3122786" y="2946047"/>
                  <a:pt x="3122786" y="2936045"/>
                </a:cubicBezTo>
                <a:cubicBezTo>
                  <a:pt x="3122786" y="2927066"/>
                  <a:pt x="3126692" y="2919436"/>
                  <a:pt x="3134506" y="2913153"/>
                </a:cubicBezTo>
                <a:cubicBezTo>
                  <a:pt x="3142319" y="2906870"/>
                  <a:pt x="3154784" y="2903728"/>
                  <a:pt x="3171899" y="2903728"/>
                </a:cubicBezTo>
                <a:cubicBezTo>
                  <a:pt x="3188766" y="2903728"/>
                  <a:pt x="3203153" y="2907838"/>
                  <a:pt x="3215059" y="2916057"/>
                </a:cubicBezTo>
                <a:cubicBezTo>
                  <a:pt x="3223741" y="2922222"/>
                  <a:pt x="3229942" y="2931855"/>
                  <a:pt x="3233662" y="2944955"/>
                </a:cubicBezTo>
                <a:lnTo>
                  <a:pt x="3377282" y="2930314"/>
                </a:lnTo>
                <a:cubicBezTo>
                  <a:pt x="3367360" y="2903600"/>
                  <a:pt x="3354895" y="2882408"/>
                  <a:pt x="3339889" y="2866739"/>
                </a:cubicBezTo>
                <a:cubicBezTo>
                  <a:pt x="3324882" y="2851070"/>
                  <a:pt x="3306154" y="2839511"/>
                  <a:pt x="3283706" y="2832062"/>
                </a:cubicBezTo>
                <a:cubicBezTo>
                  <a:pt x="3261258" y="2824613"/>
                  <a:pt x="3226469" y="2820889"/>
                  <a:pt x="3179340" y="2820889"/>
                </a:cubicBezTo>
                <a:cubicBezTo>
                  <a:pt x="3134692" y="2820889"/>
                  <a:pt x="3099097" y="2825700"/>
                  <a:pt x="3072556" y="2835322"/>
                </a:cubicBezTo>
                <a:cubicBezTo>
                  <a:pt x="3046015" y="2844945"/>
                  <a:pt x="3025179" y="2859507"/>
                  <a:pt x="3010048" y="2879008"/>
                </a:cubicBezTo>
                <a:cubicBezTo>
                  <a:pt x="2994917" y="2898510"/>
                  <a:pt x="2987352" y="2921734"/>
                  <a:pt x="2987352" y="2948681"/>
                </a:cubicBezTo>
                <a:cubicBezTo>
                  <a:pt x="2987352" y="2973316"/>
                  <a:pt x="2994359" y="2995257"/>
                  <a:pt x="3008374" y="3014501"/>
                </a:cubicBezTo>
                <a:cubicBezTo>
                  <a:pt x="3022389" y="3033746"/>
                  <a:pt x="3039628" y="3047410"/>
                  <a:pt x="3060092" y="3055494"/>
                </a:cubicBezTo>
                <a:cubicBezTo>
                  <a:pt x="3080556" y="3063577"/>
                  <a:pt x="3117081" y="3072365"/>
                  <a:pt x="3169666" y="3081857"/>
                </a:cubicBezTo>
                <a:cubicBezTo>
                  <a:pt x="3204889" y="3088270"/>
                  <a:pt x="3226593" y="3093656"/>
                  <a:pt x="3234779" y="3098015"/>
                </a:cubicBezTo>
                <a:cubicBezTo>
                  <a:pt x="3246189" y="3104172"/>
                  <a:pt x="3251894" y="3112894"/>
                  <a:pt x="3251894" y="3124179"/>
                </a:cubicBezTo>
                <a:cubicBezTo>
                  <a:pt x="3251894" y="3134182"/>
                  <a:pt x="3247553" y="3142516"/>
                  <a:pt x="3238871" y="3149182"/>
                </a:cubicBezTo>
                <a:cubicBezTo>
                  <a:pt x="3227709" y="3158160"/>
                  <a:pt x="3211959" y="3162649"/>
                  <a:pt x="3191619" y="3162649"/>
                </a:cubicBezTo>
                <a:cubicBezTo>
                  <a:pt x="3173015" y="3162649"/>
                  <a:pt x="3158132" y="3158667"/>
                  <a:pt x="3146970" y="3150705"/>
                </a:cubicBezTo>
                <a:cubicBezTo>
                  <a:pt x="3135808" y="3142742"/>
                  <a:pt x="3127127" y="3129513"/>
                  <a:pt x="3120925" y="3111019"/>
                </a:cubicBezTo>
                <a:lnTo>
                  <a:pt x="2998234" y="3122970"/>
                </a:lnTo>
                <a:lnTo>
                  <a:pt x="2984571" y="3087393"/>
                </a:lnTo>
                <a:cubicBezTo>
                  <a:pt x="2909773" y="2900080"/>
                  <a:pt x="2833466" y="2714127"/>
                  <a:pt x="2758864" y="2531418"/>
                </a:cubicBezTo>
                <a:lnTo>
                  <a:pt x="2654701" y="2272064"/>
                </a:lnTo>
                <a:lnTo>
                  <a:pt x="2710113" y="2293664"/>
                </a:lnTo>
                <a:cubicBezTo>
                  <a:pt x="2735817" y="2298994"/>
                  <a:pt x="2766714" y="2301659"/>
                  <a:pt x="2802805" y="2301659"/>
                </a:cubicBezTo>
                <a:cubicBezTo>
                  <a:pt x="2853903" y="2301659"/>
                  <a:pt x="2894272" y="2295051"/>
                  <a:pt x="2923914" y="2281837"/>
                </a:cubicBezTo>
                <a:cubicBezTo>
                  <a:pt x="2953556" y="2268623"/>
                  <a:pt x="2975260" y="2250853"/>
                  <a:pt x="2989027" y="2228527"/>
                </a:cubicBezTo>
                <a:cubicBezTo>
                  <a:pt x="3002793" y="2206202"/>
                  <a:pt x="3009676" y="2183235"/>
                  <a:pt x="3009676" y="2159627"/>
                </a:cubicBezTo>
                <a:cubicBezTo>
                  <a:pt x="3009676" y="2136277"/>
                  <a:pt x="3003165" y="2114851"/>
                  <a:pt x="2990142" y="2095350"/>
                </a:cubicBezTo>
                <a:cubicBezTo>
                  <a:pt x="2977120" y="2075847"/>
                  <a:pt x="2958331" y="2060835"/>
                  <a:pt x="2933774" y="2050314"/>
                </a:cubicBezTo>
                <a:cubicBezTo>
                  <a:pt x="2909217" y="2039793"/>
                  <a:pt x="2871762" y="2031582"/>
                  <a:pt x="2821409" y="2025683"/>
                </a:cubicBezTo>
                <a:cubicBezTo>
                  <a:pt x="2788170" y="2021577"/>
                  <a:pt x="2766590" y="2016959"/>
                  <a:pt x="2756668" y="2011830"/>
                </a:cubicBezTo>
                <a:cubicBezTo>
                  <a:pt x="2746747" y="2006700"/>
                  <a:pt x="2741786" y="1999135"/>
                  <a:pt x="2741786" y="1989133"/>
                </a:cubicBezTo>
                <a:cubicBezTo>
                  <a:pt x="2741786" y="1980154"/>
                  <a:pt x="2745692" y="1972524"/>
                  <a:pt x="2753506" y="1966241"/>
                </a:cubicBezTo>
                <a:cubicBezTo>
                  <a:pt x="2761320" y="1959958"/>
                  <a:pt x="2773784" y="1956816"/>
                  <a:pt x="2790899" y="1956816"/>
                </a:cubicBezTo>
                <a:cubicBezTo>
                  <a:pt x="2807766" y="1956816"/>
                  <a:pt x="2822153" y="1960926"/>
                  <a:pt x="2834059" y="1969145"/>
                </a:cubicBezTo>
                <a:cubicBezTo>
                  <a:pt x="2842741" y="1975310"/>
                  <a:pt x="2848942" y="1984943"/>
                  <a:pt x="2852662" y="1998042"/>
                </a:cubicBezTo>
                <a:lnTo>
                  <a:pt x="2996282" y="1983402"/>
                </a:lnTo>
                <a:cubicBezTo>
                  <a:pt x="2986360" y="1956688"/>
                  <a:pt x="2973896" y="1935496"/>
                  <a:pt x="2958889" y="1919827"/>
                </a:cubicBezTo>
                <a:cubicBezTo>
                  <a:pt x="2943882" y="1904158"/>
                  <a:pt x="2925154" y="1892599"/>
                  <a:pt x="2902706" y="1885150"/>
                </a:cubicBezTo>
                <a:cubicBezTo>
                  <a:pt x="2880258" y="1877701"/>
                  <a:pt x="2845469" y="1873977"/>
                  <a:pt x="2798340" y="1873977"/>
                </a:cubicBezTo>
                <a:cubicBezTo>
                  <a:pt x="2753692" y="1873977"/>
                  <a:pt x="2718097" y="1878788"/>
                  <a:pt x="2691556" y="1888410"/>
                </a:cubicBezTo>
                <a:cubicBezTo>
                  <a:pt x="2665015" y="1898033"/>
                  <a:pt x="2644179" y="1912595"/>
                  <a:pt x="2629048" y="1932096"/>
                </a:cubicBezTo>
                <a:cubicBezTo>
                  <a:pt x="2613917" y="1951598"/>
                  <a:pt x="2606352" y="1974822"/>
                  <a:pt x="2606352" y="2001769"/>
                </a:cubicBezTo>
                <a:cubicBezTo>
                  <a:pt x="2606352" y="2026404"/>
                  <a:pt x="2613359" y="2048345"/>
                  <a:pt x="2627374" y="2067589"/>
                </a:cubicBezTo>
                <a:cubicBezTo>
                  <a:pt x="2641389" y="2086834"/>
                  <a:pt x="2658628" y="2100498"/>
                  <a:pt x="2679092" y="2108582"/>
                </a:cubicBezTo>
                <a:cubicBezTo>
                  <a:pt x="2699556" y="2116665"/>
                  <a:pt x="2736081" y="2125453"/>
                  <a:pt x="2788667" y="2134945"/>
                </a:cubicBezTo>
                <a:cubicBezTo>
                  <a:pt x="2823889" y="2141358"/>
                  <a:pt x="2845593" y="2146744"/>
                  <a:pt x="2853779" y="2151103"/>
                </a:cubicBezTo>
                <a:cubicBezTo>
                  <a:pt x="2865189" y="2157260"/>
                  <a:pt x="2870894" y="2165982"/>
                  <a:pt x="2870894" y="2177267"/>
                </a:cubicBezTo>
                <a:cubicBezTo>
                  <a:pt x="2870894" y="2187270"/>
                  <a:pt x="2866553" y="2195604"/>
                  <a:pt x="2857872" y="2202270"/>
                </a:cubicBezTo>
                <a:cubicBezTo>
                  <a:pt x="2846710" y="2211248"/>
                  <a:pt x="2830958" y="2215737"/>
                  <a:pt x="2810619" y="2215737"/>
                </a:cubicBezTo>
                <a:cubicBezTo>
                  <a:pt x="2792015" y="2215737"/>
                  <a:pt x="2777132" y="2211756"/>
                  <a:pt x="2765970" y="2203793"/>
                </a:cubicBezTo>
                <a:cubicBezTo>
                  <a:pt x="2754808" y="2195831"/>
                  <a:pt x="2746126" y="2182601"/>
                  <a:pt x="2739925" y="2164107"/>
                </a:cubicBezTo>
                <a:lnTo>
                  <a:pt x="2616184" y="2176160"/>
                </a:lnTo>
                <a:lnTo>
                  <a:pt x="2543388" y="1994908"/>
                </a:lnTo>
                <a:cubicBezTo>
                  <a:pt x="2203502" y="1123225"/>
                  <a:pt x="1986598" y="379752"/>
                  <a:pt x="229443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endParaRPr lang="en-IN" sz="6000" dirty="0">
              <a:latin typeface="Arial Black" panose="020B0A04020102020204" pitchFamily="34" charset="0"/>
            </a:endParaRPr>
          </a:p>
        </p:txBody>
      </p:sp>
    </p:spTree>
    <p:extLst>
      <p:ext uri="{BB962C8B-B14F-4D97-AF65-F5344CB8AC3E}">
        <p14:creationId xmlns:p14="http://schemas.microsoft.com/office/powerpoint/2010/main" val="195937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224" y="394362"/>
            <a:ext cx="6166338" cy="922091"/>
          </a:xfrm>
        </p:spPr>
        <p:txBody>
          <a:bodyPr>
            <a:normAutofit fontScale="90000"/>
          </a:bodyPr>
          <a:lstStyle/>
          <a:p>
            <a:r>
              <a:rPr lang="en-IN" b="1" dirty="0">
                <a:solidFill>
                  <a:srgbClr val="374461"/>
                </a:solidFill>
                <a:latin typeface="Times New Roman" panose="02020603050405020304" pitchFamily="18" charset="0"/>
                <a:cs typeface="Times New Roman" panose="02020603050405020304" pitchFamily="18" charset="0"/>
              </a:rPr>
              <a:t>ARIMA Model parameters</a:t>
            </a:r>
            <a:br>
              <a:rPr lang="en-IN" dirty="0">
                <a:solidFill>
                  <a:srgbClr val="374461"/>
                </a:solidFill>
                <a:latin typeface="Times New Roman" panose="02020603050405020304" pitchFamily="18" charset="0"/>
                <a:cs typeface="Times New Roman" panose="02020603050405020304" pitchFamily="18" charset="0"/>
              </a:rPr>
            </a:br>
            <a:endParaRPr lang="en-IN"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6" name="Graphic 5" descr="Graduation cap with solid fill">
            <a:hlinkClick r:id="rId2" action="ppaction://hlinksldjump"/>
            <a:extLst>
              <a:ext uri="{FF2B5EF4-FFF2-40B4-BE49-F238E27FC236}">
                <a16:creationId xmlns:a16="http://schemas.microsoft.com/office/drawing/2014/main" id="{FD2D39F6-D74A-D44C-7D53-9A768D2A7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884" y="519123"/>
            <a:ext cx="663204" cy="663204"/>
          </a:xfrm>
          <a:prstGeom prst="rect">
            <a:avLst/>
          </a:prstGeom>
          <a:effectLst/>
        </p:spPr>
      </p:pic>
      <p:grpSp>
        <p:nvGrpSpPr>
          <p:cNvPr id="31" name="Group 30">
            <a:extLst>
              <a:ext uri="{FF2B5EF4-FFF2-40B4-BE49-F238E27FC236}">
                <a16:creationId xmlns:a16="http://schemas.microsoft.com/office/drawing/2014/main" id="{4F5082E0-A384-9122-447C-DE243F5EF51C}"/>
              </a:ext>
            </a:extLst>
          </p:cNvPr>
          <p:cNvGrpSpPr/>
          <p:nvPr/>
        </p:nvGrpSpPr>
        <p:grpSpPr>
          <a:xfrm>
            <a:off x="-1025616" y="419399"/>
            <a:ext cx="991181" cy="991181"/>
            <a:chOff x="-1014071" y="370374"/>
            <a:chExt cx="991181" cy="991181"/>
          </a:xfrm>
        </p:grpSpPr>
        <p:sp>
          <p:nvSpPr>
            <p:cNvPr id="32" name="Oval 31">
              <a:extLst>
                <a:ext uri="{FF2B5EF4-FFF2-40B4-BE49-F238E27FC236}">
                  <a16:creationId xmlns:a16="http://schemas.microsoft.com/office/drawing/2014/main" id="{3FFA4C99-0E71-F07D-B6C6-2707A627222E}"/>
                </a:ext>
              </a:extLst>
            </p:cNvPr>
            <p:cNvSpPr/>
            <p:nvPr/>
          </p:nvSpPr>
          <p:spPr>
            <a:xfrm>
              <a:off x="-1014071" y="370374"/>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descr="Research with solid fill">
              <a:extLst>
                <a:ext uri="{FF2B5EF4-FFF2-40B4-BE49-F238E27FC236}">
                  <a16:creationId xmlns:a16="http://schemas.microsoft.com/office/drawing/2014/main" id="{A195431D-C588-D0BF-FFB3-B16CE0C437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500" y="524313"/>
              <a:ext cx="724415" cy="724415"/>
            </a:xfrm>
            <a:prstGeom prst="rect">
              <a:avLst/>
            </a:prstGeom>
          </p:spPr>
        </p:pic>
      </p:grpSp>
      <p:grpSp>
        <p:nvGrpSpPr>
          <p:cNvPr id="34" name="Group 33">
            <a:extLst>
              <a:ext uri="{FF2B5EF4-FFF2-40B4-BE49-F238E27FC236}">
                <a16:creationId xmlns:a16="http://schemas.microsoft.com/office/drawing/2014/main" id="{C9FBA8D5-EE4A-342B-EEF3-623EA3898766}"/>
              </a:ext>
            </a:extLst>
          </p:cNvPr>
          <p:cNvGrpSpPr/>
          <p:nvPr/>
        </p:nvGrpSpPr>
        <p:grpSpPr>
          <a:xfrm>
            <a:off x="-1014071" y="4264821"/>
            <a:ext cx="991181" cy="991181"/>
            <a:chOff x="-1014071" y="4264821"/>
            <a:chExt cx="991181" cy="991181"/>
          </a:xfrm>
        </p:grpSpPr>
        <p:sp>
          <p:nvSpPr>
            <p:cNvPr id="35" name="Oval 34">
              <a:extLst>
                <a:ext uri="{FF2B5EF4-FFF2-40B4-BE49-F238E27FC236}">
                  <a16:creationId xmlns:a16="http://schemas.microsoft.com/office/drawing/2014/main" id="{06A54895-5362-012B-23B9-EA50BF93932A}"/>
                </a:ext>
              </a:extLst>
            </p:cNvPr>
            <p:cNvSpPr/>
            <p:nvPr/>
          </p:nvSpPr>
          <p:spPr>
            <a:xfrm>
              <a:off x="-1014071" y="426482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Graphic 35" descr="Cloud with solid fill">
              <a:extLst>
                <a:ext uri="{FF2B5EF4-FFF2-40B4-BE49-F238E27FC236}">
                  <a16:creationId xmlns:a16="http://schemas.microsoft.com/office/drawing/2014/main" id="{274EF1D0-08A6-798E-D8C0-E24ED30B49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7434" y="4401458"/>
              <a:ext cx="717906" cy="717906"/>
            </a:xfrm>
            <a:prstGeom prst="rect">
              <a:avLst/>
            </a:prstGeom>
          </p:spPr>
        </p:pic>
      </p:grpSp>
      <p:grpSp>
        <p:nvGrpSpPr>
          <p:cNvPr id="37" name="Group 36">
            <a:extLst>
              <a:ext uri="{FF2B5EF4-FFF2-40B4-BE49-F238E27FC236}">
                <a16:creationId xmlns:a16="http://schemas.microsoft.com/office/drawing/2014/main" id="{B15FCE96-892C-758D-042F-009E74547B83}"/>
              </a:ext>
            </a:extLst>
          </p:cNvPr>
          <p:cNvGrpSpPr/>
          <p:nvPr/>
        </p:nvGrpSpPr>
        <p:grpSpPr>
          <a:xfrm>
            <a:off x="454901" y="2966672"/>
            <a:ext cx="991181" cy="991181"/>
            <a:chOff x="-1014071" y="2966672"/>
            <a:chExt cx="991181" cy="991181"/>
          </a:xfrm>
        </p:grpSpPr>
        <p:sp>
          <p:nvSpPr>
            <p:cNvPr id="38" name="Oval 37">
              <a:extLst>
                <a:ext uri="{FF2B5EF4-FFF2-40B4-BE49-F238E27FC236}">
                  <a16:creationId xmlns:a16="http://schemas.microsoft.com/office/drawing/2014/main" id="{9D21EE00-993D-51FC-9405-DA8536E81E90}"/>
                </a:ext>
              </a:extLst>
            </p:cNvPr>
            <p:cNvSpPr/>
            <p:nvPr/>
          </p:nvSpPr>
          <p:spPr>
            <a:xfrm>
              <a:off x="-1014071" y="2966672"/>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Bar chart with solid fill">
              <a:extLst>
                <a:ext uri="{FF2B5EF4-FFF2-40B4-BE49-F238E27FC236}">
                  <a16:creationId xmlns:a16="http://schemas.microsoft.com/office/drawing/2014/main" id="{AC54B861-290E-E869-3997-637C75641F4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7434" y="3052308"/>
              <a:ext cx="738349" cy="738349"/>
            </a:xfrm>
            <a:prstGeom prst="rect">
              <a:avLst/>
            </a:prstGeom>
          </p:spPr>
        </p:pic>
      </p:grpSp>
      <p:grpSp>
        <p:nvGrpSpPr>
          <p:cNvPr id="40" name="Group 39">
            <a:extLst>
              <a:ext uri="{FF2B5EF4-FFF2-40B4-BE49-F238E27FC236}">
                <a16:creationId xmlns:a16="http://schemas.microsoft.com/office/drawing/2014/main" id="{114054BA-0668-36CF-26EC-CEE446242C4E}"/>
              </a:ext>
            </a:extLst>
          </p:cNvPr>
          <p:cNvGrpSpPr/>
          <p:nvPr/>
        </p:nvGrpSpPr>
        <p:grpSpPr>
          <a:xfrm>
            <a:off x="-1014071" y="1668523"/>
            <a:ext cx="991181" cy="991181"/>
            <a:chOff x="-1014071" y="1668523"/>
            <a:chExt cx="991181" cy="991181"/>
          </a:xfrm>
        </p:grpSpPr>
        <p:sp>
          <p:nvSpPr>
            <p:cNvPr id="41" name="Oval 40">
              <a:extLst>
                <a:ext uri="{FF2B5EF4-FFF2-40B4-BE49-F238E27FC236}">
                  <a16:creationId xmlns:a16="http://schemas.microsoft.com/office/drawing/2014/main" id="{ECE30183-A1C5-37F9-D7D8-5F17C914481C}"/>
                </a:ext>
              </a:extLst>
            </p:cNvPr>
            <p:cNvSpPr/>
            <p:nvPr/>
          </p:nvSpPr>
          <p:spPr>
            <a:xfrm>
              <a:off x="-1014071" y="1668523"/>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2" name="Graphic 41" descr="Database with solid fill">
              <a:extLst>
                <a:ext uri="{FF2B5EF4-FFF2-40B4-BE49-F238E27FC236}">
                  <a16:creationId xmlns:a16="http://schemas.microsoft.com/office/drawing/2014/main" id="{DE4CB449-B55D-4214-8803-7CA5A464E0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7213" y="1794821"/>
              <a:ext cx="717906" cy="717906"/>
            </a:xfrm>
            <a:prstGeom prst="rect">
              <a:avLst/>
            </a:prstGeom>
          </p:spPr>
        </p:pic>
      </p:grpSp>
      <p:grpSp>
        <p:nvGrpSpPr>
          <p:cNvPr id="43" name="Group 42">
            <a:extLst>
              <a:ext uri="{FF2B5EF4-FFF2-40B4-BE49-F238E27FC236}">
                <a16:creationId xmlns:a16="http://schemas.microsoft.com/office/drawing/2014/main" id="{C9B86E79-0D15-3768-15A0-12FDD35905F5}"/>
              </a:ext>
            </a:extLst>
          </p:cNvPr>
          <p:cNvGrpSpPr/>
          <p:nvPr/>
        </p:nvGrpSpPr>
        <p:grpSpPr>
          <a:xfrm>
            <a:off x="-1014071" y="5562971"/>
            <a:ext cx="991181" cy="991181"/>
            <a:chOff x="-1014071" y="5562971"/>
            <a:chExt cx="991181" cy="991181"/>
          </a:xfrm>
        </p:grpSpPr>
        <p:sp>
          <p:nvSpPr>
            <p:cNvPr id="44" name="Oval 43">
              <a:extLst>
                <a:ext uri="{FF2B5EF4-FFF2-40B4-BE49-F238E27FC236}">
                  <a16:creationId xmlns:a16="http://schemas.microsoft.com/office/drawing/2014/main" id="{109B476B-A9EA-357B-9E29-74012ACF24D4}"/>
                </a:ext>
              </a:extLst>
            </p:cNvPr>
            <p:cNvSpPr/>
            <p:nvPr/>
          </p:nvSpPr>
          <p:spPr>
            <a:xfrm>
              <a:off x="-1014071" y="556297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Graphic 44" descr="Microscope with solid fill">
              <a:hlinkClick r:id="rId13" action="ppaction://hlinksldjump"/>
              <a:extLst>
                <a:ext uri="{FF2B5EF4-FFF2-40B4-BE49-F238E27FC236}">
                  <a16:creationId xmlns:a16="http://schemas.microsoft.com/office/drawing/2014/main" id="{043BCEB6-E748-D6B9-702A-880A04AF7B5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4087" y="5752955"/>
              <a:ext cx="611212" cy="611212"/>
            </a:xfrm>
            <a:prstGeom prst="rect">
              <a:avLst/>
            </a:prstGeom>
            <a:effectLst/>
          </p:spPr>
        </p:pic>
      </p:grpSp>
      <p:sp>
        <p:nvSpPr>
          <p:cNvPr id="46" name="Freeform: Shape 45">
            <a:extLst>
              <a:ext uri="{FF2B5EF4-FFF2-40B4-BE49-F238E27FC236}">
                <a16:creationId xmlns:a16="http://schemas.microsoft.com/office/drawing/2014/main" id="{4AAA094B-59E4-3769-0B8D-24071E6D46B8}"/>
              </a:ext>
            </a:extLst>
          </p:cNvPr>
          <p:cNvSpPr/>
          <p:nvPr/>
        </p:nvSpPr>
        <p:spPr>
          <a:xfrm rot="10800000">
            <a:off x="-22889" y="-2505392"/>
            <a:ext cx="987136" cy="11795760"/>
          </a:xfrm>
          <a:custGeom>
            <a:avLst/>
            <a:gdLst>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5259 w 992395"/>
              <a:gd name="connsiteY0" fmla="*/ 11795760 h 11795760"/>
              <a:gd name="connsiteX1" fmla="*/ 5259 w 992395"/>
              <a:gd name="connsiteY1" fmla="*/ 6578598 h 11795760"/>
              <a:gd name="connsiteX2" fmla="*/ 512280 w 992395"/>
              <a:gd name="connsiteY2" fmla="*/ 5897880 h 11795760"/>
              <a:gd name="connsiteX3" fmla="*/ 5259 w 992395"/>
              <a:gd name="connsiteY3" fmla="*/ 5217162 h 11795760"/>
              <a:gd name="connsiteX4" fmla="*/ 5259 w 992395"/>
              <a:gd name="connsiteY4" fmla="*/ 0 h 11795760"/>
              <a:gd name="connsiteX5" fmla="*/ 992395 w 992395"/>
              <a:gd name="connsiteY5" fmla="*/ 0 h 11795760"/>
              <a:gd name="connsiteX6" fmla="*/ 992395 w 992395"/>
              <a:gd name="connsiteY6" fmla="*/ 11795760 h 11795760"/>
              <a:gd name="connsiteX7" fmla="*/ 5259 w 992395"/>
              <a:gd name="connsiteY7" fmla="*/ 11795760 h 11795760"/>
              <a:gd name="connsiteX0" fmla="*/ 5098 w 992234"/>
              <a:gd name="connsiteY0" fmla="*/ 11795760 h 11795760"/>
              <a:gd name="connsiteX1" fmla="*/ 5101 w 992234"/>
              <a:gd name="connsiteY1" fmla="*/ 6578598 h 11795760"/>
              <a:gd name="connsiteX2" fmla="*/ 512119 w 992234"/>
              <a:gd name="connsiteY2" fmla="*/ 5897880 h 11795760"/>
              <a:gd name="connsiteX3" fmla="*/ 5098 w 992234"/>
              <a:gd name="connsiteY3" fmla="*/ 5217162 h 11795760"/>
              <a:gd name="connsiteX4" fmla="*/ 5098 w 992234"/>
              <a:gd name="connsiteY4" fmla="*/ 0 h 11795760"/>
              <a:gd name="connsiteX5" fmla="*/ 992234 w 992234"/>
              <a:gd name="connsiteY5" fmla="*/ 0 h 11795760"/>
              <a:gd name="connsiteX6" fmla="*/ 992234 w 992234"/>
              <a:gd name="connsiteY6" fmla="*/ 11795760 h 11795760"/>
              <a:gd name="connsiteX7" fmla="*/ 5098 w 992234"/>
              <a:gd name="connsiteY7" fmla="*/ 11795760 h 11795760"/>
              <a:gd name="connsiteX0" fmla="*/ 3333 w 990469"/>
              <a:gd name="connsiteY0" fmla="*/ 11795760 h 11795760"/>
              <a:gd name="connsiteX1" fmla="*/ 3336 w 990469"/>
              <a:gd name="connsiteY1" fmla="*/ 6578598 h 11795760"/>
              <a:gd name="connsiteX2" fmla="*/ 510354 w 990469"/>
              <a:gd name="connsiteY2" fmla="*/ 5897880 h 11795760"/>
              <a:gd name="connsiteX3" fmla="*/ 3333 w 990469"/>
              <a:gd name="connsiteY3" fmla="*/ 5217162 h 11795760"/>
              <a:gd name="connsiteX4" fmla="*/ 3333 w 990469"/>
              <a:gd name="connsiteY4" fmla="*/ 0 h 11795760"/>
              <a:gd name="connsiteX5" fmla="*/ 990469 w 990469"/>
              <a:gd name="connsiteY5" fmla="*/ 0 h 11795760"/>
              <a:gd name="connsiteX6" fmla="*/ 990469 w 990469"/>
              <a:gd name="connsiteY6" fmla="*/ 11795760 h 11795760"/>
              <a:gd name="connsiteX7" fmla="*/ 3333 w 990469"/>
              <a:gd name="connsiteY7" fmla="*/ 11795760 h 11795760"/>
              <a:gd name="connsiteX0" fmla="*/ 181 w 987317"/>
              <a:gd name="connsiteY0" fmla="*/ 11795760 h 11795760"/>
              <a:gd name="connsiteX1" fmla="*/ 184 w 987317"/>
              <a:gd name="connsiteY1" fmla="*/ 6578598 h 11795760"/>
              <a:gd name="connsiteX2" fmla="*/ 507202 w 987317"/>
              <a:gd name="connsiteY2" fmla="*/ 5897880 h 11795760"/>
              <a:gd name="connsiteX3" fmla="*/ 181 w 987317"/>
              <a:gd name="connsiteY3" fmla="*/ 5217162 h 11795760"/>
              <a:gd name="connsiteX4" fmla="*/ 181 w 987317"/>
              <a:gd name="connsiteY4" fmla="*/ 0 h 11795760"/>
              <a:gd name="connsiteX5" fmla="*/ 987317 w 987317"/>
              <a:gd name="connsiteY5" fmla="*/ 0 h 11795760"/>
              <a:gd name="connsiteX6" fmla="*/ 987317 w 987317"/>
              <a:gd name="connsiteY6" fmla="*/ 11795760 h 11795760"/>
              <a:gd name="connsiteX7" fmla="*/ 181 w 987317"/>
              <a:gd name="connsiteY7" fmla="*/ 11795760 h 11795760"/>
              <a:gd name="connsiteX0" fmla="*/ 1898 w 989034"/>
              <a:gd name="connsiteY0" fmla="*/ 11795760 h 11795760"/>
              <a:gd name="connsiteX1" fmla="*/ 1901 w 989034"/>
              <a:gd name="connsiteY1" fmla="*/ 6578598 h 11795760"/>
              <a:gd name="connsiteX2" fmla="*/ 508919 w 989034"/>
              <a:gd name="connsiteY2" fmla="*/ 5897880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1898 w 989034"/>
              <a:gd name="connsiteY0" fmla="*/ 11795760 h 11795760"/>
              <a:gd name="connsiteX1" fmla="*/ 1901 w 989034"/>
              <a:gd name="connsiteY1" fmla="*/ 6578598 h 11795760"/>
              <a:gd name="connsiteX2" fmla="*/ 508919 w 989034"/>
              <a:gd name="connsiteY2" fmla="*/ 5869305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2005 w 989141"/>
              <a:gd name="connsiteY0" fmla="*/ 11795760 h 11795760"/>
              <a:gd name="connsiteX1" fmla="*/ 2008 w 989141"/>
              <a:gd name="connsiteY1" fmla="*/ 6578598 h 11795760"/>
              <a:gd name="connsiteX2" fmla="*/ 478546 w 989141"/>
              <a:gd name="connsiteY2" fmla="*/ 5884545 h 11795760"/>
              <a:gd name="connsiteX3" fmla="*/ 2005 w 989141"/>
              <a:gd name="connsiteY3" fmla="*/ 5217162 h 11795760"/>
              <a:gd name="connsiteX4" fmla="*/ 2005 w 989141"/>
              <a:gd name="connsiteY4" fmla="*/ 0 h 11795760"/>
              <a:gd name="connsiteX5" fmla="*/ 989141 w 989141"/>
              <a:gd name="connsiteY5" fmla="*/ 0 h 11795760"/>
              <a:gd name="connsiteX6" fmla="*/ 989141 w 989141"/>
              <a:gd name="connsiteY6" fmla="*/ 11795760 h 11795760"/>
              <a:gd name="connsiteX7" fmla="*/ 2005 w 989141"/>
              <a:gd name="connsiteY7" fmla="*/ 11795760 h 11795760"/>
              <a:gd name="connsiteX0" fmla="*/ 2027 w 989163"/>
              <a:gd name="connsiteY0" fmla="*/ 11795760 h 11795760"/>
              <a:gd name="connsiteX1" fmla="*/ 2030 w 989163"/>
              <a:gd name="connsiteY1" fmla="*/ 6578598 h 11795760"/>
              <a:gd name="connsiteX2" fmla="*/ 472856 w 989163"/>
              <a:gd name="connsiteY2" fmla="*/ 5867400 h 11795760"/>
              <a:gd name="connsiteX3" fmla="*/ 2027 w 989163"/>
              <a:gd name="connsiteY3" fmla="*/ 5217162 h 11795760"/>
              <a:gd name="connsiteX4" fmla="*/ 2027 w 989163"/>
              <a:gd name="connsiteY4" fmla="*/ 0 h 11795760"/>
              <a:gd name="connsiteX5" fmla="*/ 989163 w 989163"/>
              <a:gd name="connsiteY5" fmla="*/ 0 h 11795760"/>
              <a:gd name="connsiteX6" fmla="*/ 989163 w 989163"/>
              <a:gd name="connsiteY6" fmla="*/ 11795760 h 11795760"/>
              <a:gd name="connsiteX7" fmla="*/ 2027 w 989163"/>
              <a:gd name="connsiteY7" fmla="*/ 11795760 h 11795760"/>
              <a:gd name="connsiteX0" fmla="*/ 2034 w 989170"/>
              <a:gd name="connsiteY0" fmla="*/ 11795760 h 11795760"/>
              <a:gd name="connsiteX1" fmla="*/ 2037 w 989170"/>
              <a:gd name="connsiteY1" fmla="*/ 6578598 h 11795760"/>
              <a:gd name="connsiteX2" fmla="*/ 472863 w 989170"/>
              <a:gd name="connsiteY2" fmla="*/ 5867400 h 11795760"/>
              <a:gd name="connsiteX3" fmla="*/ 2034 w 989170"/>
              <a:gd name="connsiteY3" fmla="*/ 5217162 h 11795760"/>
              <a:gd name="connsiteX4" fmla="*/ 2034 w 989170"/>
              <a:gd name="connsiteY4" fmla="*/ 0 h 11795760"/>
              <a:gd name="connsiteX5" fmla="*/ 989170 w 989170"/>
              <a:gd name="connsiteY5" fmla="*/ 0 h 11795760"/>
              <a:gd name="connsiteX6" fmla="*/ 989170 w 989170"/>
              <a:gd name="connsiteY6" fmla="*/ 11795760 h 11795760"/>
              <a:gd name="connsiteX7" fmla="*/ 2034 w 989170"/>
              <a:gd name="connsiteY7" fmla="*/ 11795760 h 11795760"/>
              <a:gd name="connsiteX0" fmla="*/ 2087 w 989223"/>
              <a:gd name="connsiteY0" fmla="*/ 11795760 h 11795760"/>
              <a:gd name="connsiteX1" fmla="*/ 2090 w 989223"/>
              <a:gd name="connsiteY1" fmla="*/ 6578598 h 11795760"/>
              <a:gd name="connsiteX2" fmla="*/ 472916 w 989223"/>
              <a:gd name="connsiteY2" fmla="*/ 5867400 h 11795760"/>
              <a:gd name="connsiteX3" fmla="*/ 2087 w 989223"/>
              <a:gd name="connsiteY3" fmla="*/ 5217162 h 11795760"/>
              <a:gd name="connsiteX4" fmla="*/ 2087 w 989223"/>
              <a:gd name="connsiteY4" fmla="*/ 0 h 11795760"/>
              <a:gd name="connsiteX5" fmla="*/ 989223 w 989223"/>
              <a:gd name="connsiteY5" fmla="*/ 0 h 11795760"/>
              <a:gd name="connsiteX6" fmla="*/ 989223 w 989223"/>
              <a:gd name="connsiteY6" fmla="*/ 11795760 h 11795760"/>
              <a:gd name="connsiteX7" fmla="*/ 2087 w 989223"/>
              <a:gd name="connsiteY7" fmla="*/ 11795760 h 11795760"/>
              <a:gd name="connsiteX0" fmla="*/ 2038 w 989174"/>
              <a:gd name="connsiteY0" fmla="*/ 11795760 h 11795760"/>
              <a:gd name="connsiteX1" fmla="*/ 2041 w 989174"/>
              <a:gd name="connsiteY1" fmla="*/ 6578598 h 11795760"/>
              <a:gd name="connsiteX2" fmla="*/ 472867 w 989174"/>
              <a:gd name="connsiteY2" fmla="*/ 5867400 h 11795760"/>
              <a:gd name="connsiteX3" fmla="*/ 2038 w 989174"/>
              <a:gd name="connsiteY3" fmla="*/ 5217162 h 11795760"/>
              <a:gd name="connsiteX4" fmla="*/ 2038 w 989174"/>
              <a:gd name="connsiteY4" fmla="*/ 0 h 11795760"/>
              <a:gd name="connsiteX5" fmla="*/ 989174 w 989174"/>
              <a:gd name="connsiteY5" fmla="*/ 0 h 11795760"/>
              <a:gd name="connsiteX6" fmla="*/ 989174 w 989174"/>
              <a:gd name="connsiteY6" fmla="*/ 11795760 h 11795760"/>
              <a:gd name="connsiteX7" fmla="*/ 2038 w 989174"/>
              <a:gd name="connsiteY7" fmla="*/ 11795760 h 11795760"/>
              <a:gd name="connsiteX0" fmla="*/ 2023 w 989159"/>
              <a:gd name="connsiteY0" fmla="*/ 11795760 h 11795760"/>
              <a:gd name="connsiteX1" fmla="*/ 2026 w 989159"/>
              <a:gd name="connsiteY1" fmla="*/ 6578598 h 11795760"/>
              <a:gd name="connsiteX2" fmla="*/ 472852 w 989159"/>
              <a:gd name="connsiteY2" fmla="*/ 5867400 h 11795760"/>
              <a:gd name="connsiteX3" fmla="*/ 2023 w 989159"/>
              <a:gd name="connsiteY3" fmla="*/ 5217162 h 11795760"/>
              <a:gd name="connsiteX4" fmla="*/ 2023 w 989159"/>
              <a:gd name="connsiteY4" fmla="*/ 0 h 11795760"/>
              <a:gd name="connsiteX5" fmla="*/ 989159 w 989159"/>
              <a:gd name="connsiteY5" fmla="*/ 0 h 11795760"/>
              <a:gd name="connsiteX6" fmla="*/ 989159 w 989159"/>
              <a:gd name="connsiteY6" fmla="*/ 11795760 h 11795760"/>
              <a:gd name="connsiteX7" fmla="*/ 2023 w 989159"/>
              <a:gd name="connsiteY7" fmla="*/ 11795760 h 11795760"/>
              <a:gd name="connsiteX0" fmla="*/ 4043 w 991179"/>
              <a:gd name="connsiteY0" fmla="*/ 11795760 h 11795760"/>
              <a:gd name="connsiteX1" fmla="*/ 4046 w 991179"/>
              <a:gd name="connsiteY1" fmla="*/ 6578598 h 11795760"/>
              <a:gd name="connsiteX2" fmla="*/ 474872 w 991179"/>
              <a:gd name="connsiteY2" fmla="*/ 5867400 h 11795760"/>
              <a:gd name="connsiteX3" fmla="*/ 4043 w 991179"/>
              <a:gd name="connsiteY3" fmla="*/ 5217162 h 11795760"/>
              <a:gd name="connsiteX4" fmla="*/ 4043 w 991179"/>
              <a:gd name="connsiteY4" fmla="*/ 0 h 11795760"/>
              <a:gd name="connsiteX5" fmla="*/ 991179 w 991179"/>
              <a:gd name="connsiteY5" fmla="*/ 0 h 11795760"/>
              <a:gd name="connsiteX6" fmla="*/ 991179 w 991179"/>
              <a:gd name="connsiteY6" fmla="*/ 11795760 h 11795760"/>
              <a:gd name="connsiteX7" fmla="*/ 4043 w 991179"/>
              <a:gd name="connsiteY7" fmla="*/ 11795760 h 11795760"/>
              <a:gd name="connsiteX0" fmla="*/ 4047 w 991183"/>
              <a:gd name="connsiteY0" fmla="*/ 11795760 h 11795760"/>
              <a:gd name="connsiteX1" fmla="*/ 243 w 991183"/>
              <a:gd name="connsiteY1" fmla="*/ 6666228 h 11795760"/>
              <a:gd name="connsiteX2" fmla="*/ 474876 w 991183"/>
              <a:gd name="connsiteY2" fmla="*/ 5867400 h 11795760"/>
              <a:gd name="connsiteX3" fmla="*/ 4047 w 991183"/>
              <a:gd name="connsiteY3" fmla="*/ 5217162 h 11795760"/>
              <a:gd name="connsiteX4" fmla="*/ 4047 w 991183"/>
              <a:gd name="connsiteY4" fmla="*/ 0 h 11795760"/>
              <a:gd name="connsiteX5" fmla="*/ 991183 w 991183"/>
              <a:gd name="connsiteY5" fmla="*/ 0 h 11795760"/>
              <a:gd name="connsiteX6" fmla="*/ 991183 w 991183"/>
              <a:gd name="connsiteY6" fmla="*/ 11795760 h 11795760"/>
              <a:gd name="connsiteX7" fmla="*/ 4047 w 991183"/>
              <a:gd name="connsiteY7" fmla="*/ 11795760 h 11795760"/>
              <a:gd name="connsiteX0" fmla="*/ 4000 w 991136"/>
              <a:gd name="connsiteY0" fmla="*/ 11795760 h 11795760"/>
              <a:gd name="connsiteX1" fmla="*/ 196 w 991136"/>
              <a:gd name="connsiteY1" fmla="*/ 6666228 h 11795760"/>
              <a:gd name="connsiteX2" fmla="*/ 474829 w 991136"/>
              <a:gd name="connsiteY2" fmla="*/ 5867400 h 11795760"/>
              <a:gd name="connsiteX3" fmla="*/ 11623 w 991136"/>
              <a:gd name="connsiteY3" fmla="*/ 5148582 h 11795760"/>
              <a:gd name="connsiteX4" fmla="*/ 4000 w 991136"/>
              <a:gd name="connsiteY4" fmla="*/ 0 h 11795760"/>
              <a:gd name="connsiteX5" fmla="*/ 991136 w 991136"/>
              <a:gd name="connsiteY5" fmla="*/ 0 h 11795760"/>
              <a:gd name="connsiteX6" fmla="*/ 991136 w 991136"/>
              <a:gd name="connsiteY6" fmla="*/ 11795760 h 11795760"/>
              <a:gd name="connsiteX7" fmla="*/ 4000 w 991136"/>
              <a:gd name="connsiteY7" fmla="*/ 11795760 h 11795760"/>
              <a:gd name="connsiteX0" fmla="*/ 3965 w 991101"/>
              <a:gd name="connsiteY0" fmla="*/ 11795760 h 11795760"/>
              <a:gd name="connsiteX1" fmla="*/ 161 w 991101"/>
              <a:gd name="connsiteY1" fmla="*/ 6666228 h 11795760"/>
              <a:gd name="connsiteX2" fmla="*/ 583379 w 991101"/>
              <a:gd name="connsiteY2" fmla="*/ 5888355 h 11795760"/>
              <a:gd name="connsiteX3" fmla="*/ 11588 w 991101"/>
              <a:gd name="connsiteY3" fmla="*/ 5148582 h 11795760"/>
              <a:gd name="connsiteX4" fmla="*/ 3965 w 991101"/>
              <a:gd name="connsiteY4" fmla="*/ 0 h 11795760"/>
              <a:gd name="connsiteX5" fmla="*/ 991101 w 991101"/>
              <a:gd name="connsiteY5" fmla="*/ 0 h 11795760"/>
              <a:gd name="connsiteX6" fmla="*/ 991101 w 991101"/>
              <a:gd name="connsiteY6" fmla="*/ 11795760 h 11795760"/>
              <a:gd name="connsiteX7" fmla="*/ 3965 w 991101"/>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7623 w 987136"/>
              <a:gd name="connsiteY3" fmla="*/ 514858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7148 w 987136"/>
              <a:gd name="connsiteY3" fmla="*/ 504380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90359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762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7136" h="11795760">
                <a:moveTo>
                  <a:pt x="0" y="11795760"/>
                </a:moveTo>
                <a:cubicBezTo>
                  <a:pt x="1" y="10056706"/>
                  <a:pt x="11438" y="8521487"/>
                  <a:pt x="11439" y="6782433"/>
                </a:cubicBezTo>
                <a:cubicBezTo>
                  <a:pt x="108" y="6614582"/>
                  <a:pt x="580050" y="6183206"/>
                  <a:pt x="579414" y="5894070"/>
                </a:cubicBezTo>
                <a:cubicBezTo>
                  <a:pt x="578778" y="5604934"/>
                  <a:pt x="-47521" y="5143078"/>
                  <a:pt x="7623" y="5047617"/>
                </a:cubicBezTo>
                <a:lnTo>
                  <a:pt x="0" y="0"/>
                </a:lnTo>
                <a:lnTo>
                  <a:pt x="987136" y="0"/>
                </a:lnTo>
                <a:lnTo>
                  <a:pt x="987136" y="11795760"/>
                </a:lnTo>
                <a:lnTo>
                  <a:pt x="0" y="11795760"/>
                </a:lnTo>
                <a:close/>
              </a:path>
            </a:pathLst>
          </a:custGeom>
          <a:solidFill>
            <a:srgbClr val="37446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47" name="Graphic 46" descr="Research with solid fill">
            <a:hlinkClick r:id="rId2" action="ppaction://hlinksldjump"/>
            <a:extLst>
              <a:ext uri="{FF2B5EF4-FFF2-40B4-BE49-F238E27FC236}">
                <a16:creationId xmlns:a16="http://schemas.microsoft.com/office/drawing/2014/main" id="{A538FA96-80BC-827B-9CF2-71FBAE088AB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2319" y="524313"/>
            <a:ext cx="724415" cy="724415"/>
          </a:xfrm>
          <a:prstGeom prst="rect">
            <a:avLst/>
          </a:prstGeom>
        </p:spPr>
      </p:pic>
      <p:pic>
        <p:nvPicPr>
          <p:cNvPr id="48" name="Graphic 47" descr="Cloud with solid fill">
            <a:hlinkClick r:id="rId13" action="ppaction://hlinksldjump"/>
            <a:extLst>
              <a:ext uri="{FF2B5EF4-FFF2-40B4-BE49-F238E27FC236}">
                <a16:creationId xmlns:a16="http://schemas.microsoft.com/office/drawing/2014/main" id="{558A6927-8877-482B-AC73-B0C1F05E06D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8385" y="4452534"/>
            <a:ext cx="717906" cy="717906"/>
          </a:xfrm>
          <a:prstGeom prst="rect">
            <a:avLst/>
          </a:prstGeom>
        </p:spPr>
      </p:pic>
      <p:pic>
        <p:nvPicPr>
          <p:cNvPr id="49" name="Graphic 48" descr="Bar chart with solid fill">
            <a:hlinkClick r:id="rId20" action="ppaction://hlinksldjump"/>
            <a:extLst>
              <a:ext uri="{FF2B5EF4-FFF2-40B4-BE49-F238E27FC236}">
                <a16:creationId xmlns:a16="http://schemas.microsoft.com/office/drawing/2014/main" id="{D4BA6F12-AA28-6AB6-42A1-51A980BBC1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8385" y="3131668"/>
            <a:ext cx="738349" cy="738349"/>
          </a:xfrm>
          <a:prstGeom prst="rect">
            <a:avLst/>
          </a:prstGeom>
        </p:spPr>
      </p:pic>
      <p:pic>
        <p:nvPicPr>
          <p:cNvPr id="50" name="Graphic 49" descr="Database with solid fill">
            <a:hlinkClick r:id="rId22" action="ppaction://hlinksldjump"/>
            <a:extLst>
              <a:ext uri="{FF2B5EF4-FFF2-40B4-BE49-F238E27FC236}">
                <a16:creationId xmlns:a16="http://schemas.microsoft.com/office/drawing/2014/main" id="{53A0B929-544B-9A40-8761-BF93BEF973B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08606" y="1831245"/>
            <a:ext cx="717906" cy="717906"/>
          </a:xfrm>
          <a:prstGeom prst="rect">
            <a:avLst/>
          </a:prstGeom>
        </p:spPr>
      </p:pic>
      <p:pic>
        <p:nvPicPr>
          <p:cNvPr id="51" name="Graphic 50" descr="Microscope with solid fill">
            <a:hlinkClick r:id="rId25" action="ppaction://hlinksldjump"/>
            <a:extLst>
              <a:ext uri="{FF2B5EF4-FFF2-40B4-BE49-F238E27FC236}">
                <a16:creationId xmlns:a16="http://schemas.microsoft.com/office/drawing/2014/main" id="{D0E5591E-DE39-CBA5-4F31-0430D50F00B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51732" y="5752955"/>
            <a:ext cx="611212" cy="611212"/>
          </a:xfrm>
          <a:prstGeom prst="rect">
            <a:avLst/>
          </a:prstGeom>
          <a:effectLst/>
        </p:spPr>
      </p:pic>
      <p:sp>
        <p:nvSpPr>
          <p:cNvPr id="8" name="TextBox 7">
            <a:extLst>
              <a:ext uri="{FF2B5EF4-FFF2-40B4-BE49-F238E27FC236}">
                <a16:creationId xmlns:a16="http://schemas.microsoft.com/office/drawing/2014/main" id="{192F2AF9-A3F9-51E0-0ADB-0A7AA5733BCB}"/>
              </a:ext>
            </a:extLst>
          </p:cNvPr>
          <p:cNvSpPr txBox="1"/>
          <p:nvPr/>
        </p:nvSpPr>
        <p:spPr>
          <a:xfrm>
            <a:off x="4174232" y="951494"/>
            <a:ext cx="4397724" cy="461665"/>
          </a:xfrm>
          <a:prstGeom prst="rect">
            <a:avLst/>
          </a:prstGeom>
          <a:noFill/>
        </p:spPr>
        <p:txBody>
          <a:bodyPr wrap="square">
            <a:spAutoFit/>
          </a:bodyPr>
          <a:lstStyle/>
          <a:p>
            <a:r>
              <a:rPr lang="en-IN" sz="2400" dirty="0">
                <a:latin typeface="+mj-lt"/>
              </a:rPr>
              <a:t>Partial Autocorrelation plot (PACF)</a:t>
            </a:r>
            <a:endParaRPr lang="en-IN" sz="3200" dirty="0">
              <a:latin typeface="+mj-lt"/>
            </a:endParaRPr>
          </a:p>
        </p:txBody>
      </p:sp>
      <p:pic>
        <p:nvPicPr>
          <p:cNvPr id="11" name="Picture 10" descr="A close-up of a graph&#10;&#10;Description automatically generated">
            <a:extLst>
              <a:ext uri="{FF2B5EF4-FFF2-40B4-BE49-F238E27FC236}">
                <a16:creationId xmlns:a16="http://schemas.microsoft.com/office/drawing/2014/main" id="{DA285362-3E3B-EECB-5FC8-6042D9DEDAF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955429" y="4088328"/>
            <a:ext cx="8220053" cy="2647737"/>
          </a:xfrm>
          <a:prstGeom prst="rect">
            <a:avLst/>
          </a:prstGeom>
        </p:spPr>
      </p:pic>
      <p:pic>
        <p:nvPicPr>
          <p:cNvPr id="15" name="Picture 14" descr="A close-up of a graph&#10;&#10;Description automatically generated">
            <a:extLst>
              <a:ext uri="{FF2B5EF4-FFF2-40B4-BE49-F238E27FC236}">
                <a16:creationId xmlns:a16="http://schemas.microsoft.com/office/drawing/2014/main" id="{C743B7D7-1B75-4A47-8587-4DC835E1AA72}"/>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955429" y="1410580"/>
            <a:ext cx="8137236" cy="2621062"/>
          </a:xfrm>
          <a:prstGeom prst="rect">
            <a:avLst/>
          </a:prstGeom>
        </p:spPr>
      </p:pic>
      <p:sp>
        <p:nvSpPr>
          <p:cNvPr id="16" name="TextBox 15">
            <a:extLst>
              <a:ext uri="{FF2B5EF4-FFF2-40B4-BE49-F238E27FC236}">
                <a16:creationId xmlns:a16="http://schemas.microsoft.com/office/drawing/2014/main" id="{C17DFD76-6A60-713B-F18D-8BC47AF665AB}"/>
              </a:ext>
            </a:extLst>
          </p:cNvPr>
          <p:cNvSpPr txBox="1"/>
          <p:nvPr/>
        </p:nvSpPr>
        <p:spPr>
          <a:xfrm>
            <a:off x="10236571" y="1533488"/>
            <a:ext cx="1570182" cy="2031325"/>
          </a:xfrm>
          <a:prstGeom prst="rect">
            <a:avLst/>
          </a:prstGeom>
          <a:noFill/>
        </p:spPr>
        <p:txBody>
          <a:bodyPr wrap="square" rtlCol="0">
            <a:spAutoFit/>
          </a:bodyPr>
          <a:lstStyle/>
          <a:p>
            <a:r>
              <a:rPr lang="en-US" b="0" i="0" dirty="0">
                <a:solidFill>
                  <a:srgbClr val="212529"/>
                </a:solidFill>
                <a:effectLst/>
                <a:latin typeface="+mj-lt"/>
              </a:rPr>
              <a:t>(q) can be estimated similarly by looking at the ACF plot instead of the PACF plot.</a:t>
            </a:r>
            <a:endParaRPr lang="en-IN" dirty="0">
              <a:latin typeface="+mj-lt"/>
            </a:endParaRPr>
          </a:p>
        </p:txBody>
      </p:sp>
    </p:spTree>
    <p:extLst>
      <p:ext uri="{BB962C8B-B14F-4D97-AF65-F5344CB8AC3E}">
        <p14:creationId xmlns:p14="http://schemas.microsoft.com/office/powerpoint/2010/main" val="4021493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Graduation cap with solid fill">
            <a:hlinkClick r:id="rId2" action="ppaction://hlinksldjump"/>
            <a:extLst>
              <a:ext uri="{FF2B5EF4-FFF2-40B4-BE49-F238E27FC236}">
                <a16:creationId xmlns:a16="http://schemas.microsoft.com/office/drawing/2014/main" id="{FD2D39F6-D74A-D44C-7D53-9A768D2A7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884" y="519123"/>
            <a:ext cx="663204" cy="663204"/>
          </a:xfrm>
          <a:prstGeom prst="rect">
            <a:avLst/>
          </a:prstGeom>
          <a:effectLst/>
        </p:spPr>
      </p:pic>
      <p:grpSp>
        <p:nvGrpSpPr>
          <p:cNvPr id="31" name="Group 30">
            <a:extLst>
              <a:ext uri="{FF2B5EF4-FFF2-40B4-BE49-F238E27FC236}">
                <a16:creationId xmlns:a16="http://schemas.microsoft.com/office/drawing/2014/main" id="{4F5082E0-A384-9122-447C-DE243F5EF51C}"/>
              </a:ext>
            </a:extLst>
          </p:cNvPr>
          <p:cNvGrpSpPr/>
          <p:nvPr/>
        </p:nvGrpSpPr>
        <p:grpSpPr>
          <a:xfrm>
            <a:off x="-1025616" y="419399"/>
            <a:ext cx="991181" cy="991181"/>
            <a:chOff x="-1014071" y="370374"/>
            <a:chExt cx="991181" cy="991181"/>
          </a:xfrm>
        </p:grpSpPr>
        <p:sp>
          <p:nvSpPr>
            <p:cNvPr id="32" name="Oval 31">
              <a:extLst>
                <a:ext uri="{FF2B5EF4-FFF2-40B4-BE49-F238E27FC236}">
                  <a16:creationId xmlns:a16="http://schemas.microsoft.com/office/drawing/2014/main" id="{3FFA4C99-0E71-F07D-B6C6-2707A627222E}"/>
                </a:ext>
              </a:extLst>
            </p:cNvPr>
            <p:cNvSpPr/>
            <p:nvPr/>
          </p:nvSpPr>
          <p:spPr>
            <a:xfrm>
              <a:off x="-1014071" y="370374"/>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descr="Research with solid fill">
              <a:extLst>
                <a:ext uri="{FF2B5EF4-FFF2-40B4-BE49-F238E27FC236}">
                  <a16:creationId xmlns:a16="http://schemas.microsoft.com/office/drawing/2014/main" id="{A195431D-C588-D0BF-FFB3-B16CE0C437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500" y="524313"/>
              <a:ext cx="724415" cy="724415"/>
            </a:xfrm>
            <a:prstGeom prst="rect">
              <a:avLst/>
            </a:prstGeom>
          </p:spPr>
        </p:pic>
      </p:grpSp>
      <p:grpSp>
        <p:nvGrpSpPr>
          <p:cNvPr id="34" name="Group 33">
            <a:extLst>
              <a:ext uri="{FF2B5EF4-FFF2-40B4-BE49-F238E27FC236}">
                <a16:creationId xmlns:a16="http://schemas.microsoft.com/office/drawing/2014/main" id="{C9FBA8D5-EE4A-342B-EEF3-623EA3898766}"/>
              </a:ext>
            </a:extLst>
          </p:cNvPr>
          <p:cNvGrpSpPr/>
          <p:nvPr/>
        </p:nvGrpSpPr>
        <p:grpSpPr>
          <a:xfrm>
            <a:off x="-1014071" y="4264821"/>
            <a:ext cx="991181" cy="991181"/>
            <a:chOff x="-1014071" y="4264821"/>
            <a:chExt cx="991181" cy="991181"/>
          </a:xfrm>
        </p:grpSpPr>
        <p:sp>
          <p:nvSpPr>
            <p:cNvPr id="35" name="Oval 34">
              <a:extLst>
                <a:ext uri="{FF2B5EF4-FFF2-40B4-BE49-F238E27FC236}">
                  <a16:creationId xmlns:a16="http://schemas.microsoft.com/office/drawing/2014/main" id="{06A54895-5362-012B-23B9-EA50BF93932A}"/>
                </a:ext>
              </a:extLst>
            </p:cNvPr>
            <p:cNvSpPr/>
            <p:nvPr/>
          </p:nvSpPr>
          <p:spPr>
            <a:xfrm>
              <a:off x="-1014071" y="426482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Graphic 35" descr="Cloud with solid fill">
              <a:extLst>
                <a:ext uri="{FF2B5EF4-FFF2-40B4-BE49-F238E27FC236}">
                  <a16:creationId xmlns:a16="http://schemas.microsoft.com/office/drawing/2014/main" id="{274EF1D0-08A6-798E-D8C0-E24ED30B49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7434" y="4401458"/>
              <a:ext cx="717906" cy="717906"/>
            </a:xfrm>
            <a:prstGeom prst="rect">
              <a:avLst/>
            </a:prstGeom>
          </p:spPr>
        </p:pic>
      </p:grpSp>
      <p:grpSp>
        <p:nvGrpSpPr>
          <p:cNvPr id="37" name="Group 36">
            <a:extLst>
              <a:ext uri="{FF2B5EF4-FFF2-40B4-BE49-F238E27FC236}">
                <a16:creationId xmlns:a16="http://schemas.microsoft.com/office/drawing/2014/main" id="{B15FCE96-892C-758D-042F-009E74547B83}"/>
              </a:ext>
            </a:extLst>
          </p:cNvPr>
          <p:cNvGrpSpPr/>
          <p:nvPr/>
        </p:nvGrpSpPr>
        <p:grpSpPr>
          <a:xfrm>
            <a:off x="454901" y="2966672"/>
            <a:ext cx="991181" cy="991181"/>
            <a:chOff x="-1014071" y="2966672"/>
            <a:chExt cx="991181" cy="991181"/>
          </a:xfrm>
        </p:grpSpPr>
        <p:sp>
          <p:nvSpPr>
            <p:cNvPr id="38" name="Oval 37">
              <a:extLst>
                <a:ext uri="{FF2B5EF4-FFF2-40B4-BE49-F238E27FC236}">
                  <a16:creationId xmlns:a16="http://schemas.microsoft.com/office/drawing/2014/main" id="{9D21EE00-993D-51FC-9405-DA8536E81E90}"/>
                </a:ext>
              </a:extLst>
            </p:cNvPr>
            <p:cNvSpPr/>
            <p:nvPr/>
          </p:nvSpPr>
          <p:spPr>
            <a:xfrm>
              <a:off x="-1014071" y="2966672"/>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Bar chart with solid fill">
              <a:extLst>
                <a:ext uri="{FF2B5EF4-FFF2-40B4-BE49-F238E27FC236}">
                  <a16:creationId xmlns:a16="http://schemas.microsoft.com/office/drawing/2014/main" id="{AC54B861-290E-E869-3997-637C75641F4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7434" y="3052308"/>
              <a:ext cx="738349" cy="738349"/>
            </a:xfrm>
            <a:prstGeom prst="rect">
              <a:avLst/>
            </a:prstGeom>
          </p:spPr>
        </p:pic>
      </p:grpSp>
      <p:grpSp>
        <p:nvGrpSpPr>
          <p:cNvPr id="40" name="Group 39">
            <a:extLst>
              <a:ext uri="{FF2B5EF4-FFF2-40B4-BE49-F238E27FC236}">
                <a16:creationId xmlns:a16="http://schemas.microsoft.com/office/drawing/2014/main" id="{114054BA-0668-36CF-26EC-CEE446242C4E}"/>
              </a:ext>
            </a:extLst>
          </p:cNvPr>
          <p:cNvGrpSpPr/>
          <p:nvPr/>
        </p:nvGrpSpPr>
        <p:grpSpPr>
          <a:xfrm>
            <a:off x="-1014071" y="1668523"/>
            <a:ext cx="991181" cy="991181"/>
            <a:chOff x="-1014071" y="1668523"/>
            <a:chExt cx="991181" cy="991181"/>
          </a:xfrm>
        </p:grpSpPr>
        <p:sp>
          <p:nvSpPr>
            <p:cNvPr id="41" name="Oval 40">
              <a:extLst>
                <a:ext uri="{FF2B5EF4-FFF2-40B4-BE49-F238E27FC236}">
                  <a16:creationId xmlns:a16="http://schemas.microsoft.com/office/drawing/2014/main" id="{ECE30183-A1C5-37F9-D7D8-5F17C914481C}"/>
                </a:ext>
              </a:extLst>
            </p:cNvPr>
            <p:cNvSpPr/>
            <p:nvPr/>
          </p:nvSpPr>
          <p:spPr>
            <a:xfrm>
              <a:off x="-1014071" y="1668523"/>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2" name="Graphic 41" descr="Database with solid fill">
              <a:extLst>
                <a:ext uri="{FF2B5EF4-FFF2-40B4-BE49-F238E27FC236}">
                  <a16:creationId xmlns:a16="http://schemas.microsoft.com/office/drawing/2014/main" id="{DE4CB449-B55D-4214-8803-7CA5A464E0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7213" y="1794821"/>
              <a:ext cx="717906" cy="717906"/>
            </a:xfrm>
            <a:prstGeom prst="rect">
              <a:avLst/>
            </a:prstGeom>
          </p:spPr>
        </p:pic>
      </p:grpSp>
      <p:grpSp>
        <p:nvGrpSpPr>
          <p:cNvPr id="43" name="Group 42">
            <a:extLst>
              <a:ext uri="{FF2B5EF4-FFF2-40B4-BE49-F238E27FC236}">
                <a16:creationId xmlns:a16="http://schemas.microsoft.com/office/drawing/2014/main" id="{C9B86E79-0D15-3768-15A0-12FDD35905F5}"/>
              </a:ext>
            </a:extLst>
          </p:cNvPr>
          <p:cNvGrpSpPr/>
          <p:nvPr/>
        </p:nvGrpSpPr>
        <p:grpSpPr>
          <a:xfrm>
            <a:off x="-1014071" y="5562971"/>
            <a:ext cx="991181" cy="991181"/>
            <a:chOff x="-1014071" y="5562971"/>
            <a:chExt cx="991181" cy="991181"/>
          </a:xfrm>
        </p:grpSpPr>
        <p:sp>
          <p:nvSpPr>
            <p:cNvPr id="44" name="Oval 43">
              <a:extLst>
                <a:ext uri="{FF2B5EF4-FFF2-40B4-BE49-F238E27FC236}">
                  <a16:creationId xmlns:a16="http://schemas.microsoft.com/office/drawing/2014/main" id="{109B476B-A9EA-357B-9E29-74012ACF24D4}"/>
                </a:ext>
              </a:extLst>
            </p:cNvPr>
            <p:cNvSpPr/>
            <p:nvPr/>
          </p:nvSpPr>
          <p:spPr>
            <a:xfrm>
              <a:off x="-1014071" y="556297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Graphic 44" descr="Microscope with solid fill">
              <a:hlinkClick r:id="rId13" action="ppaction://hlinksldjump"/>
              <a:extLst>
                <a:ext uri="{FF2B5EF4-FFF2-40B4-BE49-F238E27FC236}">
                  <a16:creationId xmlns:a16="http://schemas.microsoft.com/office/drawing/2014/main" id="{043BCEB6-E748-D6B9-702A-880A04AF7B5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4087" y="5752955"/>
              <a:ext cx="611212" cy="611212"/>
            </a:xfrm>
            <a:prstGeom prst="rect">
              <a:avLst/>
            </a:prstGeom>
            <a:effectLst/>
          </p:spPr>
        </p:pic>
      </p:grpSp>
      <p:sp>
        <p:nvSpPr>
          <p:cNvPr id="46" name="Freeform: Shape 45">
            <a:extLst>
              <a:ext uri="{FF2B5EF4-FFF2-40B4-BE49-F238E27FC236}">
                <a16:creationId xmlns:a16="http://schemas.microsoft.com/office/drawing/2014/main" id="{4AAA094B-59E4-3769-0B8D-24071E6D46B8}"/>
              </a:ext>
            </a:extLst>
          </p:cNvPr>
          <p:cNvSpPr/>
          <p:nvPr/>
        </p:nvSpPr>
        <p:spPr>
          <a:xfrm rot="10800000">
            <a:off x="-22889" y="-2505392"/>
            <a:ext cx="987136" cy="11795760"/>
          </a:xfrm>
          <a:custGeom>
            <a:avLst/>
            <a:gdLst>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5259 w 992395"/>
              <a:gd name="connsiteY0" fmla="*/ 11795760 h 11795760"/>
              <a:gd name="connsiteX1" fmla="*/ 5259 w 992395"/>
              <a:gd name="connsiteY1" fmla="*/ 6578598 h 11795760"/>
              <a:gd name="connsiteX2" fmla="*/ 512280 w 992395"/>
              <a:gd name="connsiteY2" fmla="*/ 5897880 h 11795760"/>
              <a:gd name="connsiteX3" fmla="*/ 5259 w 992395"/>
              <a:gd name="connsiteY3" fmla="*/ 5217162 h 11795760"/>
              <a:gd name="connsiteX4" fmla="*/ 5259 w 992395"/>
              <a:gd name="connsiteY4" fmla="*/ 0 h 11795760"/>
              <a:gd name="connsiteX5" fmla="*/ 992395 w 992395"/>
              <a:gd name="connsiteY5" fmla="*/ 0 h 11795760"/>
              <a:gd name="connsiteX6" fmla="*/ 992395 w 992395"/>
              <a:gd name="connsiteY6" fmla="*/ 11795760 h 11795760"/>
              <a:gd name="connsiteX7" fmla="*/ 5259 w 992395"/>
              <a:gd name="connsiteY7" fmla="*/ 11795760 h 11795760"/>
              <a:gd name="connsiteX0" fmla="*/ 5098 w 992234"/>
              <a:gd name="connsiteY0" fmla="*/ 11795760 h 11795760"/>
              <a:gd name="connsiteX1" fmla="*/ 5101 w 992234"/>
              <a:gd name="connsiteY1" fmla="*/ 6578598 h 11795760"/>
              <a:gd name="connsiteX2" fmla="*/ 512119 w 992234"/>
              <a:gd name="connsiteY2" fmla="*/ 5897880 h 11795760"/>
              <a:gd name="connsiteX3" fmla="*/ 5098 w 992234"/>
              <a:gd name="connsiteY3" fmla="*/ 5217162 h 11795760"/>
              <a:gd name="connsiteX4" fmla="*/ 5098 w 992234"/>
              <a:gd name="connsiteY4" fmla="*/ 0 h 11795760"/>
              <a:gd name="connsiteX5" fmla="*/ 992234 w 992234"/>
              <a:gd name="connsiteY5" fmla="*/ 0 h 11795760"/>
              <a:gd name="connsiteX6" fmla="*/ 992234 w 992234"/>
              <a:gd name="connsiteY6" fmla="*/ 11795760 h 11795760"/>
              <a:gd name="connsiteX7" fmla="*/ 5098 w 992234"/>
              <a:gd name="connsiteY7" fmla="*/ 11795760 h 11795760"/>
              <a:gd name="connsiteX0" fmla="*/ 3333 w 990469"/>
              <a:gd name="connsiteY0" fmla="*/ 11795760 h 11795760"/>
              <a:gd name="connsiteX1" fmla="*/ 3336 w 990469"/>
              <a:gd name="connsiteY1" fmla="*/ 6578598 h 11795760"/>
              <a:gd name="connsiteX2" fmla="*/ 510354 w 990469"/>
              <a:gd name="connsiteY2" fmla="*/ 5897880 h 11795760"/>
              <a:gd name="connsiteX3" fmla="*/ 3333 w 990469"/>
              <a:gd name="connsiteY3" fmla="*/ 5217162 h 11795760"/>
              <a:gd name="connsiteX4" fmla="*/ 3333 w 990469"/>
              <a:gd name="connsiteY4" fmla="*/ 0 h 11795760"/>
              <a:gd name="connsiteX5" fmla="*/ 990469 w 990469"/>
              <a:gd name="connsiteY5" fmla="*/ 0 h 11795760"/>
              <a:gd name="connsiteX6" fmla="*/ 990469 w 990469"/>
              <a:gd name="connsiteY6" fmla="*/ 11795760 h 11795760"/>
              <a:gd name="connsiteX7" fmla="*/ 3333 w 990469"/>
              <a:gd name="connsiteY7" fmla="*/ 11795760 h 11795760"/>
              <a:gd name="connsiteX0" fmla="*/ 181 w 987317"/>
              <a:gd name="connsiteY0" fmla="*/ 11795760 h 11795760"/>
              <a:gd name="connsiteX1" fmla="*/ 184 w 987317"/>
              <a:gd name="connsiteY1" fmla="*/ 6578598 h 11795760"/>
              <a:gd name="connsiteX2" fmla="*/ 507202 w 987317"/>
              <a:gd name="connsiteY2" fmla="*/ 5897880 h 11795760"/>
              <a:gd name="connsiteX3" fmla="*/ 181 w 987317"/>
              <a:gd name="connsiteY3" fmla="*/ 5217162 h 11795760"/>
              <a:gd name="connsiteX4" fmla="*/ 181 w 987317"/>
              <a:gd name="connsiteY4" fmla="*/ 0 h 11795760"/>
              <a:gd name="connsiteX5" fmla="*/ 987317 w 987317"/>
              <a:gd name="connsiteY5" fmla="*/ 0 h 11795760"/>
              <a:gd name="connsiteX6" fmla="*/ 987317 w 987317"/>
              <a:gd name="connsiteY6" fmla="*/ 11795760 h 11795760"/>
              <a:gd name="connsiteX7" fmla="*/ 181 w 987317"/>
              <a:gd name="connsiteY7" fmla="*/ 11795760 h 11795760"/>
              <a:gd name="connsiteX0" fmla="*/ 1898 w 989034"/>
              <a:gd name="connsiteY0" fmla="*/ 11795760 h 11795760"/>
              <a:gd name="connsiteX1" fmla="*/ 1901 w 989034"/>
              <a:gd name="connsiteY1" fmla="*/ 6578598 h 11795760"/>
              <a:gd name="connsiteX2" fmla="*/ 508919 w 989034"/>
              <a:gd name="connsiteY2" fmla="*/ 5897880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1898 w 989034"/>
              <a:gd name="connsiteY0" fmla="*/ 11795760 h 11795760"/>
              <a:gd name="connsiteX1" fmla="*/ 1901 w 989034"/>
              <a:gd name="connsiteY1" fmla="*/ 6578598 h 11795760"/>
              <a:gd name="connsiteX2" fmla="*/ 508919 w 989034"/>
              <a:gd name="connsiteY2" fmla="*/ 5869305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2005 w 989141"/>
              <a:gd name="connsiteY0" fmla="*/ 11795760 h 11795760"/>
              <a:gd name="connsiteX1" fmla="*/ 2008 w 989141"/>
              <a:gd name="connsiteY1" fmla="*/ 6578598 h 11795760"/>
              <a:gd name="connsiteX2" fmla="*/ 478546 w 989141"/>
              <a:gd name="connsiteY2" fmla="*/ 5884545 h 11795760"/>
              <a:gd name="connsiteX3" fmla="*/ 2005 w 989141"/>
              <a:gd name="connsiteY3" fmla="*/ 5217162 h 11795760"/>
              <a:gd name="connsiteX4" fmla="*/ 2005 w 989141"/>
              <a:gd name="connsiteY4" fmla="*/ 0 h 11795760"/>
              <a:gd name="connsiteX5" fmla="*/ 989141 w 989141"/>
              <a:gd name="connsiteY5" fmla="*/ 0 h 11795760"/>
              <a:gd name="connsiteX6" fmla="*/ 989141 w 989141"/>
              <a:gd name="connsiteY6" fmla="*/ 11795760 h 11795760"/>
              <a:gd name="connsiteX7" fmla="*/ 2005 w 989141"/>
              <a:gd name="connsiteY7" fmla="*/ 11795760 h 11795760"/>
              <a:gd name="connsiteX0" fmla="*/ 2027 w 989163"/>
              <a:gd name="connsiteY0" fmla="*/ 11795760 h 11795760"/>
              <a:gd name="connsiteX1" fmla="*/ 2030 w 989163"/>
              <a:gd name="connsiteY1" fmla="*/ 6578598 h 11795760"/>
              <a:gd name="connsiteX2" fmla="*/ 472856 w 989163"/>
              <a:gd name="connsiteY2" fmla="*/ 5867400 h 11795760"/>
              <a:gd name="connsiteX3" fmla="*/ 2027 w 989163"/>
              <a:gd name="connsiteY3" fmla="*/ 5217162 h 11795760"/>
              <a:gd name="connsiteX4" fmla="*/ 2027 w 989163"/>
              <a:gd name="connsiteY4" fmla="*/ 0 h 11795760"/>
              <a:gd name="connsiteX5" fmla="*/ 989163 w 989163"/>
              <a:gd name="connsiteY5" fmla="*/ 0 h 11795760"/>
              <a:gd name="connsiteX6" fmla="*/ 989163 w 989163"/>
              <a:gd name="connsiteY6" fmla="*/ 11795760 h 11795760"/>
              <a:gd name="connsiteX7" fmla="*/ 2027 w 989163"/>
              <a:gd name="connsiteY7" fmla="*/ 11795760 h 11795760"/>
              <a:gd name="connsiteX0" fmla="*/ 2034 w 989170"/>
              <a:gd name="connsiteY0" fmla="*/ 11795760 h 11795760"/>
              <a:gd name="connsiteX1" fmla="*/ 2037 w 989170"/>
              <a:gd name="connsiteY1" fmla="*/ 6578598 h 11795760"/>
              <a:gd name="connsiteX2" fmla="*/ 472863 w 989170"/>
              <a:gd name="connsiteY2" fmla="*/ 5867400 h 11795760"/>
              <a:gd name="connsiteX3" fmla="*/ 2034 w 989170"/>
              <a:gd name="connsiteY3" fmla="*/ 5217162 h 11795760"/>
              <a:gd name="connsiteX4" fmla="*/ 2034 w 989170"/>
              <a:gd name="connsiteY4" fmla="*/ 0 h 11795760"/>
              <a:gd name="connsiteX5" fmla="*/ 989170 w 989170"/>
              <a:gd name="connsiteY5" fmla="*/ 0 h 11795760"/>
              <a:gd name="connsiteX6" fmla="*/ 989170 w 989170"/>
              <a:gd name="connsiteY6" fmla="*/ 11795760 h 11795760"/>
              <a:gd name="connsiteX7" fmla="*/ 2034 w 989170"/>
              <a:gd name="connsiteY7" fmla="*/ 11795760 h 11795760"/>
              <a:gd name="connsiteX0" fmla="*/ 2087 w 989223"/>
              <a:gd name="connsiteY0" fmla="*/ 11795760 h 11795760"/>
              <a:gd name="connsiteX1" fmla="*/ 2090 w 989223"/>
              <a:gd name="connsiteY1" fmla="*/ 6578598 h 11795760"/>
              <a:gd name="connsiteX2" fmla="*/ 472916 w 989223"/>
              <a:gd name="connsiteY2" fmla="*/ 5867400 h 11795760"/>
              <a:gd name="connsiteX3" fmla="*/ 2087 w 989223"/>
              <a:gd name="connsiteY3" fmla="*/ 5217162 h 11795760"/>
              <a:gd name="connsiteX4" fmla="*/ 2087 w 989223"/>
              <a:gd name="connsiteY4" fmla="*/ 0 h 11795760"/>
              <a:gd name="connsiteX5" fmla="*/ 989223 w 989223"/>
              <a:gd name="connsiteY5" fmla="*/ 0 h 11795760"/>
              <a:gd name="connsiteX6" fmla="*/ 989223 w 989223"/>
              <a:gd name="connsiteY6" fmla="*/ 11795760 h 11795760"/>
              <a:gd name="connsiteX7" fmla="*/ 2087 w 989223"/>
              <a:gd name="connsiteY7" fmla="*/ 11795760 h 11795760"/>
              <a:gd name="connsiteX0" fmla="*/ 2038 w 989174"/>
              <a:gd name="connsiteY0" fmla="*/ 11795760 h 11795760"/>
              <a:gd name="connsiteX1" fmla="*/ 2041 w 989174"/>
              <a:gd name="connsiteY1" fmla="*/ 6578598 h 11795760"/>
              <a:gd name="connsiteX2" fmla="*/ 472867 w 989174"/>
              <a:gd name="connsiteY2" fmla="*/ 5867400 h 11795760"/>
              <a:gd name="connsiteX3" fmla="*/ 2038 w 989174"/>
              <a:gd name="connsiteY3" fmla="*/ 5217162 h 11795760"/>
              <a:gd name="connsiteX4" fmla="*/ 2038 w 989174"/>
              <a:gd name="connsiteY4" fmla="*/ 0 h 11795760"/>
              <a:gd name="connsiteX5" fmla="*/ 989174 w 989174"/>
              <a:gd name="connsiteY5" fmla="*/ 0 h 11795760"/>
              <a:gd name="connsiteX6" fmla="*/ 989174 w 989174"/>
              <a:gd name="connsiteY6" fmla="*/ 11795760 h 11795760"/>
              <a:gd name="connsiteX7" fmla="*/ 2038 w 989174"/>
              <a:gd name="connsiteY7" fmla="*/ 11795760 h 11795760"/>
              <a:gd name="connsiteX0" fmla="*/ 2023 w 989159"/>
              <a:gd name="connsiteY0" fmla="*/ 11795760 h 11795760"/>
              <a:gd name="connsiteX1" fmla="*/ 2026 w 989159"/>
              <a:gd name="connsiteY1" fmla="*/ 6578598 h 11795760"/>
              <a:gd name="connsiteX2" fmla="*/ 472852 w 989159"/>
              <a:gd name="connsiteY2" fmla="*/ 5867400 h 11795760"/>
              <a:gd name="connsiteX3" fmla="*/ 2023 w 989159"/>
              <a:gd name="connsiteY3" fmla="*/ 5217162 h 11795760"/>
              <a:gd name="connsiteX4" fmla="*/ 2023 w 989159"/>
              <a:gd name="connsiteY4" fmla="*/ 0 h 11795760"/>
              <a:gd name="connsiteX5" fmla="*/ 989159 w 989159"/>
              <a:gd name="connsiteY5" fmla="*/ 0 h 11795760"/>
              <a:gd name="connsiteX6" fmla="*/ 989159 w 989159"/>
              <a:gd name="connsiteY6" fmla="*/ 11795760 h 11795760"/>
              <a:gd name="connsiteX7" fmla="*/ 2023 w 989159"/>
              <a:gd name="connsiteY7" fmla="*/ 11795760 h 11795760"/>
              <a:gd name="connsiteX0" fmla="*/ 4043 w 991179"/>
              <a:gd name="connsiteY0" fmla="*/ 11795760 h 11795760"/>
              <a:gd name="connsiteX1" fmla="*/ 4046 w 991179"/>
              <a:gd name="connsiteY1" fmla="*/ 6578598 h 11795760"/>
              <a:gd name="connsiteX2" fmla="*/ 474872 w 991179"/>
              <a:gd name="connsiteY2" fmla="*/ 5867400 h 11795760"/>
              <a:gd name="connsiteX3" fmla="*/ 4043 w 991179"/>
              <a:gd name="connsiteY3" fmla="*/ 5217162 h 11795760"/>
              <a:gd name="connsiteX4" fmla="*/ 4043 w 991179"/>
              <a:gd name="connsiteY4" fmla="*/ 0 h 11795760"/>
              <a:gd name="connsiteX5" fmla="*/ 991179 w 991179"/>
              <a:gd name="connsiteY5" fmla="*/ 0 h 11795760"/>
              <a:gd name="connsiteX6" fmla="*/ 991179 w 991179"/>
              <a:gd name="connsiteY6" fmla="*/ 11795760 h 11795760"/>
              <a:gd name="connsiteX7" fmla="*/ 4043 w 991179"/>
              <a:gd name="connsiteY7" fmla="*/ 11795760 h 11795760"/>
              <a:gd name="connsiteX0" fmla="*/ 4047 w 991183"/>
              <a:gd name="connsiteY0" fmla="*/ 11795760 h 11795760"/>
              <a:gd name="connsiteX1" fmla="*/ 243 w 991183"/>
              <a:gd name="connsiteY1" fmla="*/ 6666228 h 11795760"/>
              <a:gd name="connsiteX2" fmla="*/ 474876 w 991183"/>
              <a:gd name="connsiteY2" fmla="*/ 5867400 h 11795760"/>
              <a:gd name="connsiteX3" fmla="*/ 4047 w 991183"/>
              <a:gd name="connsiteY3" fmla="*/ 5217162 h 11795760"/>
              <a:gd name="connsiteX4" fmla="*/ 4047 w 991183"/>
              <a:gd name="connsiteY4" fmla="*/ 0 h 11795760"/>
              <a:gd name="connsiteX5" fmla="*/ 991183 w 991183"/>
              <a:gd name="connsiteY5" fmla="*/ 0 h 11795760"/>
              <a:gd name="connsiteX6" fmla="*/ 991183 w 991183"/>
              <a:gd name="connsiteY6" fmla="*/ 11795760 h 11795760"/>
              <a:gd name="connsiteX7" fmla="*/ 4047 w 991183"/>
              <a:gd name="connsiteY7" fmla="*/ 11795760 h 11795760"/>
              <a:gd name="connsiteX0" fmla="*/ 4000 w 991136"/>
              <a:gd name="connsiteY0" fmla="*/ 11795760 h 11795760"/>
              <a:gd name="connsiteX1" fmla="*/ 196 w 991136"/>
              <a:gd name="connsiteY1" fmla="*/ 6666228 h 11795760"/>
              <a:gd name="connsiteX2" fmla="*/ 474829 w 991136"/>
              <a:gd name="connsiteY2" fmla="*/ 5867400 h 11795760"/>
              <a:gd name="connsiteX3" fmla="*/ 11623 w 991136"/>
              <a:gd name="connsiteY3" fmla="*/ 5148582 h 11795760"/>
              <a:gd name="connsiteX4" fmla="*/ 4000 w 991136"/>
              <a:gd name="connsiteY4" fmla="*/ 0 h 11795760"/>
              <a:gd name="connsiteX5" fmla="*/ 991136 w 991136"/>
              <a:gd name="connsiteY5" fmla="*/ 0 h 11795760"/>
              <a:gd name="connsiteX6" fmla="*/ 991136 w 991136"/>
              <a:gd name="connsiteY6" fmla="*/ 11795760 h 11795760"/>
              <a:gd name="connsiteX7" fmla="*/ 4000 w 991136"/>
              <a:gd name="connsiteY7" fmla="*/ 11795760 h 11795760"/>
              <a:gd name="connsiteX0" fmla="*/ 3965 w 991101"/>
              <a:gd name="connsiteY0" fmla="*/ 11795760 h 11795760"/>
              <a:gd name="connsiteX1" fmla="*/ 161 w 991101"/>
              <a:gd name="connsiteY1" fmla="*/ 6666228 h 11795760"/>
              <a:gd name="connsiteX2" fmla="*/ 583379 w 991101"/>
              <a:gd name="connsiteY2" fmla="*/ 5888355 h 11795760"/>
              <a:gd name="connsiteX3" fmla="*/ 11588 w 991101"/>
              <a:gd name="connsiteY3" fmla="*/ 5148582 h 11795760"/>
              <a:gd name="connsiteX4" fmla="*/ 3965 w 991101"/>
              <a:gd name="connsiteY4" fmla="*/ 0 h 11795760"/>
              <a:gd name="connsiteX5" fmla="*/ 991101 w 991101"/>
              <a:gd name="connsiteY5" fmla="*/ 0 h 11795760"/>
              <a:gd name="connsiteX6" fmla="*/ 991101 w 991101"/>
              <a:gd name="connsiteY6" fmla="*/ 11795760 h 11795760"/>
              <a:gd name="connsiteX7" fmla="*/ 3965 w 991101"/>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7623 w 987136"/>
              <a:gd name="connsiteY3" fmla="*/ 514858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7148 w 987136"/>
              <a:gd name="connsiteY3" fmla="*/ 504380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90359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762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7136" h="11795760">
                <a:moveTo>
                  <a:pt x="0" y="11795760"/>
                </a:moveTo>
                <a:cubicBezTo>
                  <a:pt x="1" y="10056706"/>
                  <a:pt x="11438" y="8521487"/>
                  <a:pt x="11439" y="6782433"/>
                </a:cubicBezTo>
                <a:cubicBezTo>
                  <a:pt x="108" y="6614582"/>
                  <a:pt x="580050" y="6183206"/>
                  <a:pt x="579414" y="5894070"/>
                </a:cubicBezTo>
                <a:cubicBezTo>
                  <a:pt x="578778" y="5604934"/>
                  <a:pt x="-47521" y="5143078"/>
                  <a:pt x="7623" y="5047617"/>
                </a:cubicBezTo>
                <a:lnTo>
                  <a:pt x="0" y="0"/>
                </a:lnTo>
                <a:lnTo>
                  <a:pt x="987136" y="0"/>
                </a:lnTo>
                <a:lnTo>
                  <a:pt x="987136" y="11795760"/>
                </a:lnTo>
                <a:lnTo>
                  <a:pt x="0" y="11795760"/>
                </a:lnTo>
                <a:close/>
              </a:path>
            </a:pathLst>
          </a:custGeom>
          <a:solidFill>
            <a:srgbClr val="37446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47" name="Graphic 46" descr="Research with solid fill">
            <a:hlinkClick r:id="rId2" action="ppaction://hlinksldjump"/>
            <a:extLst>
              <a:ext uri="{FF2B5EF4-FFF2-40B4-BE49-F238E27FC236}">
                <a16:creationId xmlns:a16="http://schemas.microsoft.com/office/drawing/2014/main" id="{A538FA96-80BC-827B-9CF2-71FBAE088AB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2319" y="524313"/>
            <a:ext cx="724415" cy="724415"/>
          </a:xfrm>
          <a:prstGeom prst="rect">
            <a:avLst/>
          </a:prstGeom>
        </p:spPr>
      </p:pic>
      <p:pic>
        <p:nvPicPr>
          <p:cNvPr id="48" name="Graphic 47" descr="Cloud with solid fill">
            <a:hlinkClick r:id="rId13" action="ppaction://hlinksldjump"/>
            <a:extLst>
              <a:ext uri="{FF2B5EF4-FFF2-40B4-BE49-F238E27FC236}">
                <a16:creationId xmlns:a16="http://schemas.microsoft.com/office/drawing/2014/main" id="{558A6927-8877-482B-AC73-B0C1F05E06D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8385" y="4452534"/>
            <a:ext cx="717906" cy="717906"/>
          </a:xfrm>
          <a:prstGeom prst="rect">
            <a:avLst/>
          </a:prstGeom>
        </p:spPr>
      </p:pic>
      <p:pic>
        <p:nvPicPr>
          <p:cNvPr id="49" name="Graphic 48" descr="Bar chart with solid fill">
            <a:hlinkClick r:id="rId20" action="ppaction://hlinksldjump"/>
            <a:extLst>
              <a:ext uri="{FF2B5EF4-FFF2-40B4-BE49-F238E27FC236}">
                <a16:creationId xmlns:a16="http://schemas.microsoft.com/office/drawing/2014/main" id="{D4BA6F12-AA28-6AB6-42A1-51A980BBC1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8385" y="3131668"/>
            <a:ext cx="738349" cy="738349"/>
          </a:xfrm>
          <a:prstGeom prst="rect">
            <a:avLst/>
          </a:prstGeom>
        </p:spPr>
      </p:pic>
      <p:pic>
        <p:nvPicPr>
          <p:cNvPr id="50" name="Graphic 49" descr="Database with solid fill">
            <a:hlinkClick r:id="rId22" action="ppaction://hlinksldjump"/>
            <a:extLst>
              <a:ext uri="{FF2B5EF4-FFF2-40B4-BE49-F238E27FC236}">
                <a16:creationId xmlns:a16="http://schemas.microsoft.com/office/drawing/2014/main" id="{53A0B929-544B-9A40-8761-BF93BEF973B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08606" y="1831245"/>
            <a:ext cx="717906" cy="717906"/>
          </a:xfrm>
          <a:prstGeom prst="rect">
            <a:avLst/>
          </a:prstGeom>
        </p:spPr>
      </p:pic>
      <p:pic>
        <p:nvPicPr>
          <p:cNvPr id="51" name="Graphic 50" descr="Microscope with solid fill">
            <a:hlinkClick r:id="rId25" action="ppaction://hlinksldjump"/>
            <a:extLst>
              <a:ext uri="{FF2B5EF4-FFF2-40B4-BE49-F238E27FC236}">
                <a16:creationId xmlns:a16="http://schemas.microsoft.com/office/drawing/2014/main" id="{D0E5591E-DE39-CBA5-4F31-0430D50F00B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51732" y="5752955"/>
            <a:ext cx="611212" cy="611212"/>
          </a:xfrm>
          <a:prstGeom prst="rect">
            <a:avLst/>
          </a:prstGeom>
          <a:effectLst/>
        </p:spPr>
      </p:pic>
      <p:sp>
        <p:nvSpPr>
          <p:cNvPr id="11" name="TextBox 10">
            <a:extLst>
              <a:ext uri="{FF2B5EF4-FFF2-40B4-BE49-F238E27FC236}">
                <a16:creationId xmlns:a16="http://schemas.microsoft.com/office/drawing/2014/main" id="{E6E1F8DE-C1FC-9309-399F-D942C4F0FA90}"/>
              </a:ext>
            </a:extLst>
          </p:cNvPr>
          <p:cNvSpPr txBox="1"/>
          <p:nvPr/>
        </p:nvSpPr>
        <p:spPr>
          <a:xfrm>
            <a:off x="3193471" y="237819"/>
            <a:ext cx="6172201" cy="707886"/>
          </a:xfrm>
          <a:prstGeom prst="rect">
            <a:avLst/>
          </a:prstGeom>
          <a:noFill/>
        </p:spPr>
        <p:txBody>
          <a:bodyPr wrap="square">
            <a:spAutoFit/>
          </a:bodyPr>
          <a:lstStyle/>
          <a:p>
            <a:r>
              <a:rPr lang="en-IN" sz="4000" b="1" dirty="0">
                <a:solidFill>
                  <a:srgbClr val="374461"/>
                </a:solidFill>
                <a:latin typeface="Times New Roman" panose="02020603050405020304" pitchFamily="18" charset="0"/>
                <a:cs typeface="Times New Roman" panose="02020603050405020304" pitchFamily="18" charset="0"/>
              </a:rPr>
              <a:t>ARIMA Model parameters</a:t>
            </a:r>
            <a:endParaRPr lang="en-IN" sz="4000" dirty="0"/>
          </a:p>
        </p:txBody>
      </p:sp>
      <p:sp>
        <p:nvSpPr>
          <p:cNvPr id="12" name="TextBox 11">
            <a:extLst>
              <a:ext uri="{FF2B5EF4-FFF2-40B4-BE49-F238E27FC236}">
                <a16:creationId xmlns:a16="http://schemas.microsoft.com/office/drawing/2014/main" id="{03A5ED01-ED0A-CC58-78E1-9D5CB8036562}"/>
              </a:ext>
            </a:extLst>
          </p:cNvPr>
          <p:cNvSpPr txBox="1"/>
          <p:nvPr/>
        </p:nvSpPr>
        <p:spPr>
          <a:xfrm>
            <a:off x="2349249" y="1182327"/>
            <a:ext cx="3427990" cy="369332"/>
          </a:xfrm>
          <a:prstGeom prst="rect">
            <a:avLst/>
          </a:prstGeom>
          <a:noFill/>
        </p:spPr>
        <p:txBody>
          <a:bodyPr wrap="none" rtlCol="0">
            <a:spAutoFit/>
          </a:bodyPr>
          <a:lstStyle/>
          <a:p>
            <a:r>
              <a:rPr lang="en-US" dirty="0">
                <a:latin typeface="+mj-lt"/>
              </a:rPr>
              <a:t>Using Auto ARIMA for Stepwise fit </a:t>
            </a:r>
            <a:endParaRPr lang="en-IN" dirty="0">
              <a:latin typeface="+mj-lt"/>
            </a:endParaRPr>
          </a:p>
        </p:txBody>
      </p:sp>
      <p:pic>
        <p:nvPicPr>
          <p:cNvPr id="14" name="Picture 13">
            <a:extLst>
              <a:ext uri="{FF2B5EF4-FFF2-40B4-BE49-F238E27FC236}">
                <a16:creationId xmlns:a16="http://schemas.microsoft.com/office/drawing/2014/main" id="{65FD60EA-F79D-8B23-4C54-80AFA95867C9}"/>
              </a:ext>
            </a:extLst>
          </p:cNvPr>
          <p:cNvPicPr>
            <a:picLocks noChangeAspect="1"/>
          </p:cNvPicPr>
          <p:nvPr/>
        </p:nvPicPr>
        <p:blipFill>
          <a:blip r:embed="rId28"/>
          <a:stretch>
            <a:fillRect/>
          </a:stretch>
        </p:blipFill>
        <p:spPr>
          <a:xfrm>
            <a:off x="1582719" y="1657070"/>
            <a:ext cx="4961050" cy="2949196"/>
          </a:xfrm>
          <a:prstGeom prst="rect">
            <a:avLst/>
          </a:prstGeom>
        </p:spPr>
      </p:pic>
      <p:sp>
        <p:nvSpPr>
          <p:cNvPr id="18" name="TextBox 17">
            <a:extLst>
              <a:ext uri="{FF2B5EF4-FFF2-40B4-BE49-F238E27FC236}">
                <a16:creationId xmlns:a16="http://schemas.microsoft.com/office/drawing/2014/main" id="{B3B5698C-CD9D-74A9-8DA1-1C802156DC1F}"/>
              </a:ext>
            </a:extLst>
          </p:cNvPr>
          <p:cNvSpPr txBox="1"/>
          <p:nvPr/>
        </p:nvSpPr>
        <p:spPr>
          <a:xfrm>
            <a:off x="7283377" y="1182327"/>
            <a:ext cx="4652313" cy="369332"/>
          </a:xfrm>
          <a:prstGeom prst="rect">
            <a:avLst/>
          </a:prstGeom>
          <a:noFill/>
        </p:spPr>
        <p:txBody>
          <a:bodyPr wrap="square">
            <a:spAutoFit/>
          </a:bodyPr>
          <a:lstStyle/>
          <a:p>
            <a:r>
              <a:rPr lang="en-US" dirty="0">
                <a:latin typeface="+mj-lt"/>
              </a:rPr>
              <a:t>Fitting the data into the model in order(2,1,2) </a:t>
            </a:r>
            <a:endParaRPr lang="en-IN" dirty="0">
              <a:latin typeface="+mj-lt"/>
            </a:endParaRPr>
          </a:p>
        </p:txBody>
      </p:sp>
      <p:pic>
        <p:nvPicPr>
          <p:cNvPr id="20" name="Picture 19">
            <a:extLst>
              <a:ext uri="{FF2B5EF4-FFF2-40B4-BE49-F238E27FC236}">
                <a16:creationId xmlns:a16="http://schemas.microsoft.com/office/drawing/2014/main" id="{318FA2F1-0F14-AAF2-F208-D41C4BA68107}"/>
              </a:ext>
            </a:extLst>
          </p:cNvPr>
          <p:cNvPicPr>
            <a:picLocks noChangeAspect="1"/>
          </p:cNvPicPr>
          <p:nvPr/>
        </p:nvPicPr>
        <p:blipFill>
          <a:blip r:embed="rId29"/>
          <a:stretch>
            <a:fillRect/>
          </a:stretch>
        </p:blipFill>
        <p:spPr>
          <a:xfrm>
            <a:off x="7472643" y="1657070"/>
            <a:ext cx="3817951" cy="4778154"/>
          </a:xfrm>
          <a:prstGeom prst="rect">
            <a:avLst/>
          </a:prstGeom>
        </p:spPr>
      </p:pic>
    </p:spTree>
    <p:extLst>
      <p:ext uri="{BB962C8B-B14F-4D97-AF65-F5344CB8AC3E}">
        <p14:creationId xmlns:p14="http://schemas.microsoft.com/office/powerpoint/2010/main" val="266785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9623" y="218728"/>
            <a:ext cx="4208949" cy="1168583"/>
          </a:xfrm>
        </p:spPr>
        <p:txBody>
          <a:bodyPr>
            <a:normAutofit fontScale="90000"/>
          </a:bodyPr>
          <a:lstStyle/>
          <a:p>
            <a:r>
              <a:rPr lang="en-IN" dirty="0">
                <a:solidFill>
                  <a:schemeClr val="accent5">
                    <a:lumMod val="50000"/>
                  </a:schemeClr>
                </a:solidFill>
                <a:latin typeface="Times New Roman" panose="02020603050405020304" pitchFamily="18" charset="0"/>
                <a:cs typeface="Times New Roman" panose="02020603050405020304" pitchFamily="18" charset="0"/>
              </a:rPr>
              <a:t>Model Predictions</a:t>
            </a:r>
          </a:p>
        </p:txBody>
      </p:sp>
      <p:pic>
        <p:nvPicPr>
          <p:cNvPr id="6" name="Graphic 5" descr="Graduation cap with solid fill">
            <a:hlinkClick r:id="rId2" action="ppaction://hlinksldjump"/>
            <a:extLst>
              <a:ext uri="{FF2B5EF4-FFF2-40B4-BE49-F238E27FC236}">
                <a16:creationId xmlns:a16="http://schemas.microsoft.com/office/drawing/2014/main" id="{FD2D39F6-D74A-D44C-7D53-9A768D2A7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884" y="519123"/>
            <a:ext cx="663204" cy="663204"/>
          </a:xfrm>
          <a:prstGeom prst="rect">
            <a:avLst/>
          </a:prstGeom>
          <a:effectLst/>
        </p:spPr>
      </p:pic>
      <p:grpSp>
        <p:nvGrpSpPr>
          <p:cNvPr id="31" name="Group 30">
            <a:extLst>
              <a:ext uri="{FF2B5EF4-FFF2-40B4-BE49-F238E27FC236}">
                <a16:creationId xmlns:a16="http://schemas.microsoft.com/office/drawing/2014/main" id="{4F5082E0-A384-9122-447C-DE243F5EF51C}"/>
              </a:ext>
            </a:extLst>
          </p:cNvPr>
          <p:cNvGrpSpPr/>
          <p:nvPr/>
        </p:nvGrpSpPr>
        <p:grpSpPr>
          <a:xfrm>
            <a:off x="-1025616" y="419399"/>
            <a:ext cx="991181" cy="991181"/>
            <a:chOff x="-1014071" y="370374"/>
            <a:chExt cx="991181" cy="991181"/>
          </a:xfrm>
        </p:grpSpPr>
        <p:sp>
          <p:nvSpPr>
            <p:cNvPr id="32" name="Oval 31">
              <a:extLst>
                <a:ext uri="{FF2B5EF4-FFF2-40B4-BE49-F238E27FC236}">
                  <a16:creationId xmlns:a16="http://schemas.microsoft.com/office/drawing/2014/main" id="{3FFA4C99-0E71-F07D-B6C6-2707A627222E}"/>
                </a:ext>
              </a:extLst>
            </p:cNvPr>
            <p:cNvSpPr/>
            <p:nvPr/>
          </p:nvSpPr>
          <p:spPr>
            <a:xfrm>
              <a:off x="-1014071" y="370374"/>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descr="Research with solid fill">
              <a:extLst>
                <a:ext uri="{FF2B5EF4-FFF2-40B4-BE49-F238E27FC236}">
                  <a16:creationId xmlns:a16="http://schemas.microsoft.com/office/drawing/2014/main" id="{A195431D-C588-D0BF-FFB3-B16CE0C437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500" y="524313"/>
              <a:ext cx="724415" cy="724415"/>
            </a:xfrm>
            <a:prstGeom prst="rect">
              <a:avLst/>
            </a:prstGeom>
          </p:spPr>
        </p:pic>
      </p:grpSp>
      <p:grpSp>
        <p:nvGrpSpPr>
          <p:cNvPr id="34" name="Group 33">
            <a:extLst>
              <a:ext uri="{FF2B5EF4-FFF2-40B4-BE49-F238E27FC236}">
                <a16:creationId xmlns:a16="http://schemas.microsoft.com/office/drawing/2014/main" id="{C9FBA8D5-EE4A-342B-EEF3-623EA3898766}"/>
              </a:ext>
            </a:extLst>
          </p:cNvPr>
          <p:cNvGrpSpPr/>
          <p:nvPr/>
        </p:nvGrpSpPr>
        <p:grpSpPr>
          <a:xfrm>
            <a:off x="-1014071" y="4264821"/>
            <a:ext cx="991181" cy="991181"/>
            <a:chOff x="-1014071" y="4264821"/>
            <a:chExt cx="991181" cy="991181"/>
          </a:xfrm>
        </p:grpSpPr>
        <p:sp>
          <p:nvSpPr>
            <p:cNvPr id="35" name="Oval 34">
              <a:extLst>
                <a:ext uri="{FF2B5EF4-FFF2-40B4-BE49-F238E27FC236}">
                  <a16:creationId xmlns:a16="http://schemas.microsoft.com/office/drawing/2014/main" id="{06A54895-5362-012B-23B9-EA50BF93932A}"/>
                </a:ext>
              </a:extLst>
            </p:cNvPr>
            <p:cNvSpPr/>
            <p:nvPr/>
          </p:nvSpPr>
          <p:spPr>
            <a:xfrm>
              <a:off x="-1014071" y="426482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Graphic 35" descr="Cloud with solid fill">
              <a:extLst>
                <a:ext uri="{FF2B5EF4-FFF2-40B4-BE49-F238E27FC236}">
                  <a16:creationId xmlns:a16="http://schemas.microsoft.com/office/drawing/2014/main" id="{274EF1D0-08A6-798E-D8C0-E24ED30B49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7434" y="4401458"/>
              <a:ext cx="717906" cy="717906"/>
            </a:xfrm>
            <a:prstGeom prst="rect">
              <a:avLst/>
            </a:prstGeom>
          </p:spPr>
        </p:pic>
      </p:grpSp>
      <p:grpSp>
        <p:nvGrpSpPr>
          <p:cNvPr id="37" name="Group 36">
            <a:extLst>
              <a:ext uri="{FF2B5EF4-FFF2-40B4-BE49-F238E27FC236}">
                <a16:creationId xmlns:a16="http://schemas.microsoft.com/office/drawing/2014/main" id="{B15FCE96-892C-758D-042F-009E74547B83}"/>
              </a:ext>
            </a:extLst>
          </p:cNvPr>
          <p:cNvGrpSpPr/>
          <p:nvPr/>
        </p:nvGrpSpPr>
        <p:grpSpPr>
          <a:xfrm>
            <a:off x="454901" y="2966672"/>
            <a:ext cx="991181" cy="991181"/>
            <a:chOff x="-1014071" y="2966672"/>
            <a:chExt cx="991181" cy="991181"/>
          </a:xfrm>
        </p:grpSpPr>
        <p:sp>
          <p:nvSpPr>
            <p:cNvPr id="38" name="Oval 37">
              <a:extLst>
                <a:ext uri="{FF2B5EF4-FFF2-40B4-BE49-F238E27FC236}">
                  <a16:creationId xmlns:a16="http://schemas.microsoft.com/office/drawing/2014/main" id="{9D21EE00-993D-51FC-9405-DA8536E81E90}"/>
                </a:ext>
              </a:extLst>
            </p:cNvPr>
            <p:cNvSpPr/>
            <p:nvPr/>
          </p:nvSpPr>
          <p:spPr>
            <a:xfrm>
              <a:off x="-1014071" y="2966672"/>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Bar chart with solid fill">
              <a:extLst>
                <a:ext uri="{FF2B5EF4-FFF2-40B4-BE49-F238E27FC236}">
                  <a16:creationId xmlns:a16="http://schemas.microsoft.com/office/drawing/2014/main" id="{AC54B861-290E-E869-3997-637C75641F4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7434" y="3052308"/>
              <a:ext cx="738349" cy="738349"/>
            </a:xfrm>
            <a:prstGeom prst="rect">
              <a:avLst/>
            </a:prstGeom>
          </p:spPr>
        </p:pic>
      </p:grpSp>
      <p:grpSp>
        <p:nvGrpSpPr>
          <p:cNvPr id="40" name="Group 39">
            <a:extLst>
              <a:ext uri="{FF2B5EF4-FFF2-40B4-BE49-F238E27FC236}">
                <a16:creationId xmlns:a16="http://schemas.microsoft.com/office/drawing/2014/main" id="{114054BA-0668-36CF-26EC-CEE446242C4E}"/>
              </a:ext>
            </a:extLst>
          </p:cNvPr>
          <p:cNvGrpSpPr/>
          <p:nvPr/>
        </p:nvGrpSpPr>
        <p:grpSpPr>
          <a:xfrm>
            <a:off x="-1014071" y="1668523"/>
            <a:ext cx="991181" cy="991181"/>
            <a:chOff x="-1014071" y="1668523"/>
            <a:chExt cx="991181" cy="991181"/>
          </a:xfrm>
        </p:grpSpPr>
        <p:sp>
          <p:nvSpPr>
            <p:cNvPr id="41" name="Oval 40">
              <a:extLst>
                <a:ext uri="{FF2B5EF4-FFF2-40B4-BE49-F238E27FC236}">
                  <a16:creationId xmlns:a16="http://schemas.microsoft.com/office/drawing/2014/main" id="{ECE30183-A1C5-37F9-D7D8-5F17C914481C}"/>
                </a:ext>
              </a:extLst>
            </p:cNvPr>
            <p:cNvSpPr/>
            <p:nvPr/>
          </p:nvSpPr>
          <p:spPr>
            <a:xfrm>
              <a:off x="-1014071" y="1668523"/>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2" name="Graphic 41" descr="Database with solid fill">
              <a:extLst>
                <a:ext uri="{FF2B5EF4-FFF2-40B4-BE49-F238E27FC236}">
                  <a16:creationId xmlns:a16="http://schemas.microsoft.com/office/drawing/2014/main" id="{DE4CB449-B55D-4214-8803-7CA5A464E0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7213" y="1794821"/>
              <a:ext cx="717906" cy="717906"/>
            </a:xfrm>
            <a:prstGeom prst="rect">
              <a:avLst/>
            </a:prstGeom>
          </p:spPr>
        </p:pic>
      </p:grpSp>
      <p:grpSp>
        <p:nvGrpSpPr>
          <p:cNvPr id="43" name="Group 42">
            <a:extLst>
              <a:ext uri="{FF2B5EF4-FFF2-40B4-BE49-F238E27FC236}">
                <a16:creationId xmlns:a16="http://schemas.microsoft.com/office/drawing/2014/main" id="{C9B86E79-0D15-3768-15A0-12FDD35905F5}"/>
              </a:ext>
            </a:extLst>
          </p:cNvPr>
          <p:cNvGrpSpPr/>
          <p:nvPr/>
        </p:nvGrpSpPr>
        <p:grpSpPr>
          <a:xfrm>
            <a:off x="-1014071" y="5562971"/>
            <a:ext cx="991181" cy="991181"/>
            <a:chOff x="-1014071" y="5562971"/>
            <a:chExt cx="991181" cy="991181"/>
          </a:xfrm>
        </p:grpSpPr>
        <p:sp>
          <p:nvSpPr>
            <p:cNvPr id="44" name="Oval 43">
              <a:extLst>
                <a:ext uri="{FF2B5EF4-FFF2-40B4-BE49-F238E27FC236}">
                  <a16:creationId xmlns:a16="http://schemas.microsoft.com/office/drawing/2014/main" id="{109B476B-A9EA-357B-9E29-74012ACF24D4}"/>
                </a:ext>
              </a:extLst>
            </p:cNvPr>
            <p:cNvSpPr/>
            <p:nvPr/>
          </p:nvSpPr>
          <p:spPr>
            <a:xfrm>
              <a:off x="-1014071" y="556297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Graphic 44" descr="Microscope with solid fill">
              <a:hlinkClick r:id="rId13" action="ppaction://hlinksldjump"/>
              <a:extLst>
                <a:ext uri="{FF2B5EF4-FFF2-40B4-BE49-F238E27FC236}">
                  <a16:creationId xmlns:a16="http://schemas.microsoft.com/office/drawing/2014/main" id="{043BCEB6-E748-D6B9-702A-880A04AF7B5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4087" y="5752955"/>
              <a:ext cx="611212" cy="611212"/>
            </a:xfrm>
            <a:prstGeom prst="rect">
              <a:avLst/>
            </a:prstGeom>
            <a:effectLst/>
          </p:spPr>
        </p:pic>
      </p:grpSp>
      <p:sp>
        <p:nvSpPr>
          <p:cNvPr id="46" name="Freeform: Shape 45">
            <a:extLst>
              <a:ext uri="{FF2B5EF4-FFF2-40B4-BE49-F238E27FC236}">
                <a16:creationId xmlns:a16="http://schemas.microsoft.com/office/drawing/2014/main" id="{4AAA094B-59E4-3769-0B8D-24071E6D46B8}"/>
              </a:ext>
            </a:extLst>
          </p:cNvPr>
          <p:cNvSpPr/>
          <p:nvPr/>
        </p:nvSpPr>
        <p:spPr>
          <a:xfrm rot="10800000">
            <a:off x="-22889" y="-2505392"/>
            <a:ext cx="987136" cy="11795760"/>
          </a:xfrm>
          <a:custGeom>
            <a:avLst/>
            <a:gdLst>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5259 w 992395"/>
              <a:gd name="connsiteY0" fmla="*/ 11795760 h 11795760"/>
              <a:gd name="connsiteX1" fmla="*/ 5259 w 992395"/>
              <a:gd name="connsiteY1" fmla="*/ 6578598 h 11795760"/>
              <a:gd name="connsiteX2" fmla="*/ 512280 w 992395"/>
              <a:gd name="connsiteY2" fmla="*/ 5897880 h 11795760"/>
              <a:gd name="connsiteX3" fmla="*/ 5259 w 992395"/>
              <a:gd name="connsiteY3" fmla="*/ 5217162 h 11795760"/>
              <a:gd name="connsiteX4" fmla="*/ 5259 w 992395"/>
              <a:gd name="connsiteY4" fmla="*/ 0 h 11795760"/>
              <a:gd name="connsiteX5" fmla="*/ 992395 w 992395"/>
              <a:gd name="connsiteY5" fmla="*/ 0 h 11795760"/>
              <a:gd name="connsiteX6" fmla="*/ 992395 w 992395"/>
              <a:gd name="connsiteY6" fmla="*/ 11795760 h 11795760"/>
              <a:gd name="connsiteX7" fmla="*/ 5259 w 992395"/>
              <a:gd name="connsiteY7" fmla="*/ 11795760 h 11795760"/>
              <a:gd name="connsiteX0" fmla="*/ 5098 w 992234"/>
              <a:gd name="connsiteY0" fmla="*/ 11795760 h 11795760"/>
              <a:gd name="connsiteX1" fmla="*/ 5101 w 992234"/>
              <a:gd name="connsiteY1" fmla="*/ 6578598 h 11795760"/>
              <a:gd name="connsiteX2" fmla="*/ 512119 w 992234"/>
              <a:gd name="connsiteY2" fmla="*/ 5897880 h 11795760"/>
              <a:gd name="connsiteX3" fmla="*/ 5098 w 992234"/>
              <a:gd name="connsiteY3" fmla="*/ 5217162 h 11795760"/>
              <a:gd name="connsiteX4" fmla="*/ 5098 w 992234"/>
              <a:gd name="connsiteY4" fmla="*/ 0 h 11795760"/>
              <a:gd name="connsiteX5" fmla="*/ 992234 w 992234"/>
              <a:gd name="connsiteY5" fmla="*/ 0 h 11795760"/>
              <a:gd name="connsiteX6" fmla="*/ 992234 w 992234"/>
              <a:gd name="connsiteY6" fmla="*/ 11795760 h 11795760"/>
              <a:gd name="connsiteX7" fmla="*/ 5098 w 992234"/>
              <a:gd name="connsiteY7" fmla="*/ 11795760 h 11795760"/>
              <a:gd name="connsiteX0" fmla="*/ 3333 w 990469"/>
              <a:gd name="connsiteY0" fmla="*/ 11795760 h 11795760"/>
              <a:gd name="connsiteX1" fmla="*/ 3336 w 990469"/>
              <a:gd name="connsiteY1" fmla="*/ 6578598 h 11795760"/>
              <a:gd name="connsiteX2" fmla="*/ 510354 w 990469"/>
              <a:gd name="connsiteY2" fmla="*/ 5897880 h 11795760"/>
              <a:gd name="connsiteX3" fmla="*/ 3333 w 990469"/>
              <a:gd name="connsiteY3" fmla="*/ 5217162 h 11795760"/>
              <a:gd name="connsiteX4" fmla="*/ 3333 w 990469"/>
              <a:gd name="connsiteY4" fmla="*/ 0 h 11795760"/>
              <a:gd name="connsiteX5" fmla="*/ 990469 w 990469"/>
              <a:gd name="connsiteY5" fmla="*/ 0 h 11795760"/>
              <a:gd name="connsiteX6" fmla="*/ 990469 w 990469"/>
              <a:gd name="connsiteY6" fmla="*/ 11795760 h 11795760"/>
              <a:gd name="connsiteX7" fmla="*/ 3333 w 990469"/>
              <a:gd name="connsiteY7" fmla="*/ 11795760 h 11795760"/>
              <a:gd name="connsiteX0" fmla="*/ 181 w 987317"/>
              <a:gd name="connsiteY0" fmla="*/ 11795760 h 11795760"/>
              <a:gd name="connsiteX1" fmla="*/ 184 w 987317"/>
              <a:gd name="connsiteY1" fmla="*/ 6578598 h 11795760"/>
              <a:gd name="connsiteX2" fmla="*/ 507202 w 987317"/>
              <a:gd name="connsiteY2" fmla="*/ 5897880 h 11795760"/>
              <a:gd name="connsiteX3" fmla="*/ 181 w 987317"/>
              <a:gd name="connsiteY3" fmla="*/ 5217162 h 11795760"/>
              <a:gd name="connsiteX4" fmla="*/ 181 w 987317"/>
              <a:gd name="connsiteY4" fmla="*/ 0 h 11795760"/>
              <a:gd name="connsiteX5" fmla="*/ 987317 w 987317"/>
              <a:gd name="connsiteY5" fmla="*/ 0 h 11795760"/>
              <a:gd name="connsiteX6" fmla="*/ 987317 w 987317"/>
              <a:gd name="connsiteY6" fmla="*/ 11795760 h 11795760"/>
              <a:gd name="connsiteX7" fmla="*/ 181 w 987317"/>
              <a:gd name="connsiteY7" fmla="*/ 11795760 h 11795760"/>
              <a:gd name="connsiteX0" fmla="*/ 1898 w 989034"/>
              <a:gd name="connsiteY0" fmla="*/ 11795760 h 11795760"/>
              <a:gd name="connsiteX1" fmla="*/ 1901 w 989034"/>
              <a:gd name="connsiteY1" fmla="*/ 6578598 h 11795760"/>
              <a:gd name="connsiteX2" fmla="*/ 508919 w 989034"/>
              <a:gd name="connsiteY2" fmla="*/ 5897880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1898 w 989034"/>
              <a:gd name="connsiteY0" fmla="*/ 11795760 h 11795760"/>
              <a:gd name="connsiteX1" fmla="*/ 1901 w 989034"/>
              <a:gd name="connsiteY1" fmla="*/ 6578598 h 11795760"/>
              <a:gd name="connsiteX2" fmla="*/ 508919 w 989034"/>
              <a:gd name="connsiteY2" fmla="*/ 5869305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2005 w 989141"/>
              <a:gd name="connsiteY0" fmla="*/ 11795760 h 11795760"/>
              <a:gd name="connsiteX1" fmla="*/ 2008 w 989141"/>
              <a:gd name="connsiteY1" fmla="*/ 6578598 h 11795760"/>
              <a:gd name="connsiteX2" fmla="*/ 478546 w 989141"/>
              <a:gd name="connsiteY2" fmla="*/ 5884545 h 11795760"/>
              <a:gd name="connsiteX3" fmla="*/ 2005 w 989141"/>
              <a:gd name="connsiteY3" fmla="*/ 5217162 h 11795760"/>
              <a:gd name="connsiteX4" fmla="*/ 2005 w 989141"/>
              <a:gd name="connsiteY4" fmla="*/ 0 h 11795760"/>
              <a:gd name="connsiteX5" fmla="*/ 989141 w 989141"/>
              <a:gd name="connsiteY5" fmla="*/ 0 h 11795760"/>
              <a:gd name="connsiteX6" fmla="*/ 989141 w 989141"/>
              <a:gd name="connsiteY6" fmla="*/ 11795760 h 11795760"/>
              <a:gd name="connsiteX7" fmla="*/ 2005 w 989141"/>
              <a:gd name="connsiteY7" fmla="*/ 11795760 h 11795760"/>
              <a:gd name="connsiteX0" fmla="*/ 2027 w 989163"/>
              <a:gd name="connsiteY0" fmla="*/ 11795760 h 11795760"/>
              <a:gd name="connsiteX1" fmla="*/ 2030 w 989163"/>
              <a:gd name="connsiteY1" fmla="*/ 6578598 h 11795760"/>
              <a:gd name="connsiteX2" fmla="*/ 472856 w 989163"/>
              <a:gd name="connsiteY2" fmla="*/ 5867400 h 11795760"/>
              <a:gd name="connsiteX3" fmla="*/ 2027 w 989163"/>
              <a:gd name="connsiteY3" fmla="*/ 5217162 h 11795760"/>
              <a:gd name="connsiteX4" fmla="*/ 2027 w 989163"/>
              <a:gd name="connsiteY4" fmla="*/ 0 h 11795760"/>
              <a:gd name="connsiteX5" fmla="*/ 989163 w 989163"/>
              <a:gd name="connsiteY5" fmla="*/ 0 h 11795760"/>
              <a:gd name="connsiteX6" fmla="*/ 989163 w 989163"/>
              <a:gd name="connsiteY6" fmla="*/ 11795760 h 11795760"/>
              <a:gd name="connsiteX7" fmla="*/ 2027 w 989163"/>
              <a:gd name="connsiteY7" fmla="*/ 11795760 h 11795760"/>
              <a:gd name="connsiteX0" fmla="*/ 2034 w 989170"/>
              <a:gd name="connsiteY0" fmla="*/ 11795760 h 11795760"/>
              <a:gd name="connsiteX1" fmla="*/ 2037 w 989170"/>
              <a:gd name="connsiteY1" fmla="*/ 6578598 h 11795760"/>
              <a:gd name="connsiteX2" fmla="*/ 472863 w 989170"/>
              <a:gd name="connsiteY2" fmla="*/ 5867400 h 11795760"/>
              <a:gd name="connsiteX3" fmla="*/ 2034 w 989170"/>
              <a:gd name="connsiteY3" fmla="*/ 5217162 h 11795760"/>
              <a:gd name="connsiteX4" fmla="*/ 2034 w 989170"/>
              <a:gd name="connsiteY4" fmla="*/ 0 h 11795760"/>
              <a:gd name="connsiteX5" fmla="*/ 989170 w 989170"/>
              <a:gd name="connsiteY5" fmla="*/ 0 h 11795760"/>
              <a:gd name="connsiteX6" fmla="*/ 989170 w 989170"/>
              <a:gd name="connsiteY6" fmla="*/ 11795760 h 11795760"/>
              <a:gd name="connsiteX7" fmla="*/ 2034 w 989170"/>
              <a:gd name="connsiteY7" fmla="*/ 11795760 h 11795760"/>
              <a:gd name="connsiteX0" fmla="*/ 2087 w 989223"/>
              <a:gd name="connsiteY0" fmla="*/ 11795760 h 11795760"/>
              <a:gd name="connsiteX1" fmla="*/ 2090 w 989223"/>
              <a:gd name="connsiteY1" fmla="*/ 6578598 h 11795760"/>
              <a:gd name="connsiteX2" fmla="*/ 472916 w 989223"/>
              <a:gd name="connsiteY2" fmla="*/ 5867400 h 11795760"/>
              <a:gd name="connsiteX3" fmla="*/ 2087 w 989223"/>
              <a:gd name="connsiteY3" fmla="*/ 5217162 h 11795760"/>
              <a:gd name="connsiteX4" fmla="*/ 2087 w 989223"/>
              <a:gd name="connsiteY4" fmla="*/ 0 h 11795760"/>
              <a:gd name="connsiteX5" fmla="*/ 989223 w 989223"/>
              <a:gd name="connsiteY5" fmla="*/ 0 h 11795760"/>
              <a:gd name="connsiteX6" fmla="*/ 989223 w 989223"/>
              <a:gd name="connsiteY6" fmla="*/ 11795760 h 11795760"/>
              <a:gd name="connsiteX7" fmla="*/ 2087 w 989223"/>
              <a:gd name="connsiteY7" fmla="*/ 11795760 h 11795760"/>
              <a:gd name="connsiteX0" fmla="*/ 2038 w 989174"/>
              <a:gd name="connsiteY0" fmla="*/ 11795760 h 11795760"/>
              <a:gd name="connsiteX1" fmla="*/ 2041 w 989174"/>
              <a:gd name="connsiteY1" fmla="*/ 6578598 h 11795760"/>
              <a:gd name="connsiteX2" fmla="*/ 472867 w 989174"/>
              <a:gd name="connsiteY2" fmla="*/ 5867400 h 11795760"/>
              <a:gd name="connsiteX3" fmla="*/ 2038 w 989174"/>
              <a:gd name="connsiteY3" fmla="*/ 5217162 h 11795760"/>
              <a:gd name="connsiteX4" fmla="*/ 2038 w 989174"/>
              <a:gd name="connsiteY4" fmla="*/ 0 h 11795760"/>
              <a:gd name="connsiteX5" fmla="*/ 989174 w 989174"/>
              <a:gd name="connsiteY5" fmla="*/ 0 h 11795760"/>
              <a:gd name="connsiteX6" fmla="*/ 989174 w 989174"/>
              <a:gd name="connsiteY6" fmla="*/ 11795760 h 11795760"/>
              <a:gd name="connsiteX7" fmla="*/ 2038 w 989174"/>
              <a:gd name="connsiteY7" fmla="*/ 11795760 h 11795760"/>
              <a:gd name="connsiteX0" fmla="*/ 2023 w 989159"/>
              <a:gd name="connsiteY0" fmla="*/ 11795760 h 11795760"/>
              <a:gd name="connsiteX1" fmla="*/ 2026 w 989159"/>
              <a:gd name="connsiteY1" fmla="*/ 6578598 h 11795760"/>
              <a:gd name="connsiteX2" fmla="*/ 472852 w 989159"/>
              <a:gd name="connsiteY2" fmla="*/ 5867400 h 11795760"/>
              <a:gd name="connsiteX3" fmla="*/ 2023 w 989159"/>
              <a:gd name="connsiteY3" fmla="*/ 5217162 h 11795760"/>
              <a:gd name="connsiteX4" fmla="*/ 2023 w 989159"/>
              <a:gd name="connsiteY4" fmla="*/ 0 h 11795760"/>
              <a:gd name="connsiteX5" fmla="*/ 989159 w 989159"/>
              <a:gd name="connsiteY5" fmla="*/ 0 h 11795760"/>
              <a:gd name="connsiteX6" fmla="*/ 989159 w 989159"/>
              <a:gd name="connsiteY6" fmla="*/ 11795760 h 11795760"/>
              <a:gd name="connsiteX7" fmla="*/ 2023 w 989159"/>
              <a:gd name="connsiteY7" fmla="*/ 11795760 h 11795760"/>
              <a:gd name="connsiteX0" fmla="*/ 4043 w 991179"/>
              <a:gd name="connsiteY0" fmla="*/ 11795760 h 11795760"/>
              <a:gd name="connsiteX1" fmla="*/ 4046 w 991179"/>
              <a:gd name="connsiteY1" fmla="*/ 6578598 h 11795760"/>
              <a:gd name="connsiteX2" fmla="*/ 474872 w 991179"/>
              <a:gd name="connsiteY2" fmla="*/ 5867400 h 11795760"/>
              <a:gd name="connsiteX3" fmla="*/ 4043 w 991179"/>
              <a:gd name="connsiteY3" fmla="*/ 5217162 h 11795760"/>
              <a:gd name="connsiteX4" fmla="*/ 4043 w 991179"/>
              <a:gd name="connsiteY4" fmla="*/ 0 h 11795760"/>
              <a:gd name="connsiteX5" fmla="*/ 991179 w 991179"/>
              <a:gd name="connsiteY5" fmla="*/ 0 h 11795760"/>
              <a:gd name="connsiteX6" fmla="*/ 991179 w 991179"/>
              <a:gd name="connsiteY6" fmla="*/ 11795760 h 11795760"/>
              <a:gd name="connsiteX7" fmla="*/ 4043 w 991179"/>
              <a:gd name="connsiteY7" fmla="*/ 11795760 h 11795760"/>
              <a:gd name="connsiteX0" fmla="*/ 4047 w 991183"/>
              <a:gd name="connsiteY0" fmla="*/ 11795760 h 11795760"/>
              <a:gd name="connsiteX1" fmla="*/ 243 w 991183"/>
              <a:gd name="connsiteY1" fmla="*/ 6666228 h 11795760"/>
              <a:gd name="connsiteX2" fmla="*/ 474876 w 991183"/>
              <a:gd name="connsiteY2" fmla="*/ 5867400 h 11795760"/>
              <a:gd name="connsiteX3" fmla="*/ 4047 w 991183"/>
              <a:gd name="connsiteY3" fmla="*/ 5217162 h 11795760"/>
              <a:gd name="connsiteX4" fmla="*/ 4047 w 991183"/>
              <a:gd name="connsiteY4" fmla="*/ 0 h 11795760"/>
              <a:gd name="connsiteX5" fmla="*/ 991183 w 991183"/>
              <a:gd name="connsiteY5" fmla="*/ 0 h 11795760"/>
              <a:gd name="connsiteX6" fmla="*/ 991183 w 991183"/>
              <a:gd name="connsiteY6" fmla="*/ 11795760 h 11795760"/>
              <a:gd name="connsiteX7" fmla="*/ 4047 w 991183"/>
              <a:gd name="connsiteY7" fmla="*/ 11795760 h 11795760"/>
              <a:gd name="connsiteX0" fmla="*/ 4000 w 991136"/>
              <a:gd name="connsiteY0" fmla="*/ 11795760 h 11795760"/>
              <a:gd name="connsiteX1" fmla="*/ 196 w 991136"/>
              <a:gd name="connsiteY1" fmla="*/ 6666228 h 11795760"/>
              <a:gd name="connsiteX2" fmla="*/ 474829 w 991136"/>
              <a:gd name="connsiteY2" fmla="*/ 5867400 h 11795760"/>
              <a:gd name="connsiteX3" fmla="*/ 11623 w 991136"/>
              <a:gd name="connsiteY3" fmla="*/ 5148582 h 11795760"/>
              <a:gd name="connsiteX4" fmla="*/ 4000 w 991136"/>
              <a:gd name="connsiteY4" fmla="*/ 0 h 11795760"/>
              <a:gd name="connsiteX5" fmla="*/ 991136 w 991136"/>
              <a:gd name="connsiteY5" fmla="*/ 0 h 11795760"/>
              <a:gd name="connsiteX6" fmla="*/ 991136 w 991136"/>
              <a:gd name="connsiteY6" fmla="*/ 11795760 h 11795760"/>
              <a:gd name="connsiteX7" fmla="*/ 4000 w 991136"/>
              <a:gd name="connsiteY7" fmla="*/ 11795760 h 11795760"/>
              <a:gd name="connsiteX0" fmla="*/ 3965 w 991101"/>
              <a:gd name="connsiteY0" fmla="*/ 11795760 h 11795760"/>
              <a:gd name="connsiteX1" fmla="*/ 161 w 991101"/>
              <a:gd name="connsiteY1" fmla="*/ 6666228 h 11795760"/>
              <a:gd name="connsiteX2" fmla="*/ 583379 w 991101"/>
              <a:gd name="connsiteY2" fmla="*/ 5888355 h 11795760"/>
              <a:gd name="connsiteX3" fmla="*/ 11588 w 991101"/>
              <a:gd name="connsiteY3" fmla="*/ 5148582 h 11795760"/>
              <a:gd name="connsiteX4" fmla="*/ 3965 w 991101"/>
              <a:gd name="connsiteY4" fmla="*/ 0 h 11795760"/>
              <a:gd name="connsiteX5" fmla="*/ 991101 w 991101"/>
              <a:gd name="connsiteY5" fmla="*/ 0 h 11795760"/>
              <a:gd name="connsiteX6" fmla="*/ 991101 w 991101"/>
              <a:gd name="connsiteY6" fmla="*/ 11795760 h 11795760"/>
              <a:gd name="connsiteX7" fmla="*/ 3965 w 991101"/>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7623 w 987136"/>
              <a:gd name="connsiteY3" fmla="*/ 514858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7148 w 987136"/>
              <a:gd name="connsiteY3" fmla="*/ 504380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90359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762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7136" h="11795760">
                <a:moveTo>
                  <a:pt x="0" y="11795760"/>
                </a:moveTo>
                <a:cubicBezTo>
                  <a:pt x="1" y="10056706"/>
                  <a:pt x="11438" y="8521487"/>
                  <a:pt x="11439" y="6782433"/>
                </a:cubicBezTo>
                <a:cubicBezTo>
                  <a:pt x="108" y="6614582"/>
                  <a:pt x="580050" y="6183206"/>
                  <a:pt x="579414" y="5894070"/>
                </a:cubicBezTo>
                <a:cubicBezTo>
                  <a:pt x="578778" y="5604934"/>
                  <a:pt x="-47521" y="5143078"/>
                  <a:pt x="7623" y="5047617"/>
                </a:cubicBezTo>
                <a:lnTo>
                  <a:pt x="0" y="0"/>
                </a:lnTo>
                <a:lnTo>
                  <a:pt x="987136" y="0"/>
                </a:lnTo>
                <a:lnTo>
                  <a:pt x="987136" y="11795760"/>
                </a:lnTo>
                <a:lnTo>
                  <a:pt x="0" y="11795760"/>
                </a:lnTo>
                <a:close/>
              </a:path>
            </a:pathLst>
          </a:custGeom>
          <a:solidFill>
            <a:srgbClr val="37446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47" name="Graphic 46" descr="Research with solid fill">
            <a:hlinkClick r:id="rId2" action="ppaction://hlinksldjump"/>
            <a:extLst>
              <a:ext uri="{FF2B5EF4-FFF2-40B4-BE49-F238E27FC236}">
                <a16:creationId xmlns:a16="http://schemas.microsoft.com/office/drawing/2014/main" id="{A538FA96-80BC-827B-9CF2-71FBAE088AB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2319" y="524313"/>
            <a:ext cx="724415" cy="724415"/>
          </a:xfrm>
          <a:prstGeom prst="rect">
            <a:avLst/>
          </a:prstGeom>
        </p:spPr>
      </p:pic>
      <p:pic>
        <p:nvPicPr>
          <p:cNvPr id="48" name="Graphic 47" descr="Cloud with solid fill">
            <a:hlinkClick r:id="rId13" action="ppaction://hlinksldjump"/>
            <a:extLst>
              <a:ext uri="{FF2B5EF4-FFF2-40B4-BE49-F238E27FC236}">
                <a16:creationId xmlns:a16="http://schemas.microsoft.com/office/drawing/2014/main" id="{558A6927-8877-482B-AC73-B0C1F05E06D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8385" y="4452534"/>
            <a:ext cx="717906" cy="717906"/>
          </a:xfrm>
          <a:prstGeom prst="rect">
            <a:avLst/>
          </a:prstGeom>
        </p:spPr>
      </p:pic>
      <p:pic>
        <p:nvPicPr>
          <p:cNvPr id="49" name="Graphic 48" descr="Bar chart with solid fill">
            <a:hlinkClick r:id="rId20" action="ppaction://hlinksldjump"/>
            <a:extLst>
              <a:ext uri="{FF2B5EF4-FFF2-40B4-BE49-F238E27FC236}">
                <a16:creationId xmlns:a16="http://schemas.microsoft.com/office/drawing/2014/main" id="{D4BA6F12-AA28-6AB6-42A1-51A980BBC1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8385" y="3131668"/>
            <a:ext cx="738349" cy="738349"/>
          </a:xfrm>
          <a:prstGeom prst="rect">
            <a:avLst/>
          </a:prstGeom>
        </p:spPr>
      </p:pic>
      <p:pic>
        <p:nvPicPr>
          <p:cNvPr id="50" name="Graphic 49" descr="Database with solid fill">
            <a:hlinkClick r:id="rId22" action="ppaction://hlinksldjump"/>
            <a:extLst>
              <a:ext uri="{FF2B5EF4-FFF2-40B4-BE49-F238E27FC236}">
                <a16:creationId xmlns:a16="http://schemas.microsoft.com/office/drawing/2014/main" id="{53A0B929-544B-9A40-8761-BF93BEF973B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08606" y="1831245"/>
            <a:ext cx="717906" cy="717906"/>
          </a:xfrm>
          <a:prstGeom prst="rect">
            <a:avLst/>
          </a:prstGeom>
        </p:spPr>
      </p:pic>
      <p:pic>
        <p:nvPicPr>
          <p:cNvPr id="51" name="Graphic 50" descr="Microscope with solid fill">
            <a:hlinkClick r:id="rId25" action="ppaction://hlinksldjump"/>
            <a:extLst>
              <a:ext uri="{FF2B5EF4-FFF2-40B4-BE49-F238E27FC236}">
                <a16:creationId xmlns:a16="http://schemas.microsoft.com/office/drawing/2014/main" id="{D0E5591E-DE39-CBA5-4F31-0430D50F00B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51732" y="5752955"/>
            <a:ext cx="611212" cy="611212"/>
          </a:xfrm>
          <a:prstGeom prst="rect">
            <a:avLst/>
          </a:prstGeom>
          <a:effectLst/>
        </p:spPr>
      </p:pic>
      <p:sp>
        <p:nvSpPr>
          <p:cNvPr id="3" name="TextBox 2">
            <a:extLst>
              <a:ext uri="{FF2B5EF4-FFF2-40B4-BE49-F238E27FC236}">
                <a16:creationId xmlns:a16="http://schemas.microsoft.com/office/drawing/2014/main" id="{2CCE3FA4-5D56-FF0E-81D2-432B5E2C777A}"/>
              </a:ext>
            </a:extLst>
          </p:cNvPr>
          <p:cNvSpPr txBox="1"/>
          <p:nvPr/>
        </p:nvSpPr>
        <p:spPr>
          <a:xfrm>
            <a:off x="1446082" y="1252734"/>
            <a:ext cx="2662332" cy="461665"/>
          </a:xfrm>
          <a:prstGeom prst="rect">
            <a:avLst/>
          </a:prstGeom>
          <a:noFill/>
        </p:spPr>
        <p:txBody>
          <a:bodyPr wrap="none" rtlCol="0">
            <a:spAutoFit/>
          </a:bodyPr>
          <a:lstStyle/>
          <a:p>
            <a:r>
              <a:rPr lang="en-US" sz="2400" dirty="0">
                <a:latin typeface="+mj-lt"/>
              </a:rPr>
              <a:t>Best Model (2, 1, 2) </a:t>
            </a:r>
            <a:endParaRPr lang="en-IN" sz="2400" dirty="0">
              <a:latin typeface="+mj-lt"/>
            </a:endParaRPr>
          </a:p>
        </p:txBody>
      </p:sp>
      <p:pic>
        <p:nvPicPr>
          <p:cNvPr id="9" name="Picture 8" descr="A graph on a white background&#10;&#10;Description automatically generated">
            <a:extLst>
              <a:ext uri="{FF2B5EF4-FFF2-40B4-BE49-F238E27FC236}">
                <a16:creationId xmlns:a16="http://schemas.microsoft.com/office/drawing/2014/main" id="{94F30FBB-A50B-D63B-2CC6-C0428678DD37}"/>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940600" y="3806846"/>
            <a:ext cx="5201838" cy="3117347"/>
          </a:xfrm>
          <a:prstGeom prst="rect">
            <a:avLst/>
          </a:prstGeom>
        </p:spPr>
      </p:pic>
      <p:pic>
        <p:nvPicPr>
          <p:cNvPr id="12" name="Picture 11" descr="A graph of stock prices&#10;&#10;Description automatically generated">
            <a:extLst>
              <a:ext uri="{FF2B5EF4-FFF2-40B4-BE49-F238E27FC236}">
                <a16:creationId xmlns:a16="http://schemas.microsoft.com/office/drawing/2014/main" id="{D4B514F4-E55F-856F-62FC-C71A742F93C6}"/>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16010" y="1631569"/>
            <a:ext cx="5824590" cy="4289559"/>
          </a:xfrm>
          <a:prstGeom prst="rect">
            <a:avLst/>
          </a:prstGeom>
        </p:spPr>
      </p:pic>
      <p:pic>
        <p:nvPicPr>
          <p:cNvPr id="14" name="Picture 13" descr="A graph showing a graph&#10;&#10;Description automatically generated with medium confidence">
            <a:extLst>
              <a:ext uri="{FF2B5EF4-FFF2-40B4-BE49-F238E27FC236}">
                <a16:creationId xmlns:a16="http://schemas.microsoft.com/office/drawing/2014/main" id="{F0AFFC0C-EF3E-B4A4-4886-A6A41D878A8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051809" y="1248728"/>
            <a:ext cx="4798446" cy="2513312"/>
          </a:xfrm>
          <a:prstGeom prst="rect">
            <a:avLst/>
          </a:prstGeom>
        </p:spPr>
      </p:pic>
    </p:spTree>
    <p:extLst>
      <p:ext uri="{BB962C8B-B14F-4D97-AF65-F5344CB8AC3E}">
        <p14:creationId xmlns:p14="http://schemas.microsoft.com/office/powerpoint/2010/main" val="3282694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7742" y="335280"/>
            <a:ext cx="4375203" cy="1168583"/>
          </a:xfrm>
        </p:spPr>
        <p:txBody>
          <a:bodyPr>
            <a:normAutofit/>
          </a:bodyPr>
          <a:lstStyle/>
          <a:p>
            <a:r>
              <a:rPr lang="en-IN" dirty="0">
                <a:solidFill>
                  <a:schemeClr val="accent5">
                    <a:lumMod val="50000"/>
                  </a:schemeClr>
                </a:solidFill>
                <a:latin typeface="Times New Roman" panose="02020603050405020304" pitchFamily="18" charset="0"/>
                <a:cs typeface="Times New Roman" panose="02020603050405020304" pitchFamily="18" charset="0"/>
              </a:rPr>
              <a:t>Model Predictions</a:t>
            </a:r>
          </a:p>
        </p:txBody>
      </p:sp>
      <p:pic>
        <p:nvPicPr>
          <p:cNvPr id="6" name="Graphic 5" descr="Graduation cap with solid fill">
            <a:hlinkClick r:id="rId2" action="ppaction://hlinksldjump"/>
            <a:extLst>
              <a:ext uri="{FF2B5EF4-FFF2-40B4-BE49-F238E27FC236}">
                <a16:creationId xmlns:a16="http://schemas.microsoft.com/office/drawing/2014/main" id="{FD2D39F6-D74A-D44C-7D53-9A768D2A7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884" y="519123"/>
            <a:ext cx="663204" cy="663204"/>
          </a:xfrm>
          <a:prstGeom prst="rect">
            <a:avLst/>
          </a:prstGeom>
          <a:effectLst/>
        </p:spPr>
      </p:pic>
      <p:grpSp>
        <p:nvGrpSpPr>
          <p:cNvPr id="31" name="Group 30">
            <a:extLst>
              <a:ext uri="{FF2B5EF4-FFF2-40B4-BE49-F238E27FC236}">
                <a16:creationId xmlns:a16="http://schemas.microsoft.com/office/drawing/2014/main" id="{4F5082E0-A384-9122-447C-DE243F5EF51C}"/>
              </a:ext>
            </a:extLst>
          </p:cNvPr>
          <p:cNvGrpSpPr/>
          <p:nvPr/>
        </p:nvGrpSpPr>
        <p:grpSpPr>
          <a:xfrm>
            <a:off x="-1025616" y="419399"/>
            <a:ext cx="991181" cy="991181"/>
            <a:chOff x="-1014071" y="370374"/>
            <a:chExt cx="991181" cy="991181"/>
          </a:xfrm>
        </p:grpSpPr>
        <p:sp>
          <p:nvSpPr>
            <p:cNvPr id="32" name="Oval 31">
              <a:extLst>
                <a:ext uri="{FF2B5EF4-FFF2-40B4-BE49-F238E27FC236}">
                  <a16:creationId xmlns:a16="http://schemas.microsoft.com/office/drawing/2014/main" id="{3FFA4C99-0E71-F07D-B6C6-2707A627222E}"/>
                </a:ext>
              </a:extLst>
            </p:cNvPr>
            <p:cNvSpPr/>
            <p:nvPr/>
          </p:nvSpPr>
          <p:spPr>
            <a:xfrm>
              <a:off x="-1014071" y="370374"/>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descr="Research with solid fill">
              <a:extLst>
                <a:ext uri="{FF2B5EF4-FFF2-40B4-BE49-F238E27FC236}">
                  <a16:creationId xmlns:a16="http://schemas.microsoft.com/office/drawing/2014/main" id="{A195431D-C588-D0BF-FFB3-B16CE0C437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500" y="524313"/>
              <a:ext cx="724415" cy="724415"/>
            </a:xfrm>
            <a:prstGeom prst="rect">
              <a:avLst/>
            </a:prstGeom>
          </p:spPr>
        </p:pic>
      </p:grpSp>
      <p:grpSp>
        <p:nvGrpSpPr>
          <p:cNvPr id="34" name="Group 33">
            <a:extLst>
              <a:ext uri="{FF2B5EF4-FFF2-40B4-BE49-F238E27FC236}">
                <a16:creationId xmlns:a16="http://schemas.microsoft.com/office/drawing/2014/main" id="{C9FBA8D5-EE4A-342B-EEF3-623EA3898766}"/>
              </a:ext>
            </a:extLst>
          </p:cNvPr>
          <p:cNvGrpSpPr/>
          <p:nvPr/>
        </p:nvGrpSpPr>
        <p:grpSpPr>
          <a:xfrm>
            <a:off x="-1014071" y="4264821"/>
            <a:ext cx="991181" cy="991181"/>
            <a:chOff x="-1014071" y="4264821"/>
            <a:chExt cx="991181" cy="991181"/>
          </a:xfrm>
        </p:grpSpPr>
        <p:sp>
          <p:nvSpPr>
            <p:cNvPr id="35" name="Oval 34">
              <a:extLst>
                <a:ext uri="{FF2B5EF4-FFF2-40B4-BE49-F238E27FC236}">
                  <a16:creationId xmlns:a16="http://schemas.microsoft.com/office/drawing/2014/main" id="{06A54895-5362-012B-23B9-EA50BF93932A}"/>
                </a:ext>
              </a:extLst>
            </p:cNvPr>
            <p:cNvSpPr/>
            <p:nvPr/>
          </p:nvSpPr>
          <p:spPr>
            <a:xfrm>
              <a:off x="-1014071" y="426482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Graphic 35" descr="Cloud with solid fill">
              <a:extLst>
                <a:ext uri="{FF2B5EF4-FFF2-40B4-BE49-F238E27FC236}">
                  <a16:creationId xmlns:a16="http://schemas.microsoft.com/office/drawing/2014/main" id="{274EF1D0-08A6-798E-D8C0-E24ED30B49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7434" y="4401458"/>
              <a:ext cx="717906" cy="717906"/>
            </a:xfrm>
            <a:prstGeom prst="rect">
              <a:avLst/>
            </a:prstGeom>
          </p:spPr>
        </p:pic>
      </p:grpSp>
      <p:grpSp>
        <p:nvGrpSpPr>
          <p:cNvPr id="37" name="Group 36">
            <a:extLst>
              <a:ext uri="{FF2B5EF4-FFF2-40B4-BE49-F238E27FC236}">
                <a16:creationId xmlns:a16="http://schemas.microsoft.com/office/drawing/2014/main" id="{B15FCE96-892C-758D-042F-009E74547B83}"/>
              </a:ext>
            </a:extLst>
          </p:cNvPr>
          <p:cNvGrpSpPr/>
          <p:nvPr/>
        </p:nvGrpSpPr>
        <p:grpSpPr>
          <a:xfrm>
            <a:off x="454901" y="2966672"/>
            <a:ext cx="991181" cy="991181"/>
            <a:chOff x="-1014071" y="2966672"/>
            <a:chExt cx="991181" cy="991181"/>
          </a:xfrm>
        </p:grpSpPr>
        <p:sp>
          <p:nvSpPr>
            <p:cNvPr id="38" name="Oval 37">
              <a:extLst>
                <a:ext uri="{FF2B5EF4-FFF2-40B4-BE49-F238E27FC236}">
                  <a16:creationId xmlns:a16="http://schemas.microsoft.com/office/drawing/2014/main" id="{9D21EE00-993D-51FC-9405-DA8536E81E90}"/>
                </a:ext>
              </a:extLst>
            </p:cNvPr>
            <p:cNvSpPr/>
            <p:nvPr/>
          </p:nvSpPr>
          <p:spPr>
            <a:xfrm>
              <a:off x="-1014071" y="2966672"/>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Bar chart with solid fill">
              <a:extLst>
                <a:ext uri="{FF2B5EF4-FFF2-40B4-BE49-F238E27FC236}">
                  <a16:creationId xmlns:a16="http://schemas.microsoft.com/office/drawing/2014/main" id="{AC54B861-290E-E869-3997-637C75641F4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7434" y="3052308"/>
              <a:ext cx="738349" cy="738349"/>
            </a:xfrm>
            <a:prstGeom prst="rect">
              <a:avLst/>
            </a:prstGeom>
          </p:spPr>
        </p:pic>
      </p:grpSp>
      <p:grpSp>
        <p:nvGrpSpPr>
          <p:cNvPr id="40" name="Group 39">
            <a:extLst>
              <a:ext uri="{FF2B5EF4-FFF2-40B4-BE49-F238E27FC236}">
                <a16:creationId xmlns:a16="http://schemas.microsoft.com/office/drawing/2014/main" id="{114054BA-0668-36CF-26EC-CEE446242C4E}"/>
              </a:ext>
            </a:extLst>
          </p:cNvPr>
          <p:cNvGrpSpPr/>
          <p:nvPr/>
        </p:nvGrpSpPr>
        <p:grpSpPr>
          <a:xfrm>
            <a:off x="-1014071" y="1668523"/>
            <a:ext cx="991181" cy="991181"/>
            <a:chOff x="-1014071" y="1668523"/>
            <a:chExt cx="991181" cy="991181"/>
          </a:xfrm>
        </p:grpSpPr>
        <p:sp>
          <p:nvSpPr>
            <p:cNvPr id="41" name="Oval 40">
              <a:extLst>
                <a:ext uri="{FF2B5EF4-FFF2-40B4-BE49-F238E27FC236}">
                  <a16:creationId xmlns:a16="http://schemas.microsoft.com/office/drawing/2014/main" id="{ECE30183-A1C5-37F9-D7D8-5F17C914481C}"/>
                </a:ext>
              </a:extLst>
            </p:cNvPr>
            <p:cNvSpPr/>
            <p:nvPr/>
          </p:nvSpPr>
          <p:spPr>
            <a:xfrm>
              <a:off x="-1014071" y="1668523"/>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2" name="Graphic 41" descr="Database with solid fill">
              <a:extLst>
                <a:ext uri="{FF2B5EF4-FFF2-40B4-BE49-F238E27FC236}">
                  <a16:creationId xmlns:a16="http://schemas.microsoft.com/office/drawing/2014/main" id="{DE4CB449-B55D-4214-8803-7CA5A464E0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7213" y="1794821"/>
              <a:ext cx="717906" cy="717906"/>
            </a:xfrm>
            <a:prstGeom prst="rect">
              <a:avLst/>
            </a:prstGeom>
          </p:spPr>
        </p:pic>
      </p:grpSp>
      <p:grpSp>
        <p:nvGrpSpPr>
          <p:cNvPr id="43" name="Group 42">
            <a:extLst>
              <a:ext uri="{FF2B5EF4-FFF2-40B4-BE49-F238E27FC236}">
                <a16:creationId xmlns:a16="http://schemas.microsoft.com/office/drawing/2014/main" id="{C9B86E79-0D15-3768-15A0-12FDD35905F5}"/>
              </a:ext>
            </a:extLst>
          </p:cNvPr>
          <p:cNvGrpSpPr/>
          <p:nvPr/>
        </p:nvGrpSpPr>
        <p:grpSpPr>
          <a:xfrm>
            <a:off x="-1014071" y="5562971"/>
            <a:ext cx="991181" cy="991181"/>
            <a:chOff x="-1014071" y="5562971"/>
            <a:chExt cx="991181" cy="991181"/>
          </a:xfrm>
        </p:grpSpPr>
        <p:sp>
          <p:nvSpPr>
            <p:cNvPr id="44" name="Oval 43">
              <a:extLst>
                <a:ext uri="{FF2B5EF4-FFF2-40B4-BE49-F238E27FC236}">
                  <a16:creationId xmlns:a16="http://schemas.microsoft.com/office/drawing/2014/main" id="{109B476B-A9EA-357B-9E29-74012ACF24D4}"/>
                </a:ext>
              </a:extLst>
            </p:cNvPr>
            <p:cNvSpPr/>
            <p:nvPr/>
          </p:nvSpPr>
          <p:spPr>
            <a:xfrm>
              <a:off x="-1014071" y="556297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Graphic 44" descr="Microscope with solid fill">
              <a:hlinkClick r:id="rId13" action="ppaction://hlinksldjump"/>
              <a:extLst>
                <a:ext uri="{FF2B5EF4-FFF2-40B4-BE49-F238E27FC236}">
                  <a16:creationId xmlns:a16="http://schemas.microsoft.com/office/drawing/2014/main" id="{043BCEB6-E748-D6B9-702A-880A04AF7B5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4087" y="5752955"/>
              <a:ext cx="611212" cy="611212"/>
            </a:xfrm>
            <a:prstGeom prst="rect">
              <a:avLst/>
            </a:prstGeom>
            <a:effectLst/>
          </p:spPr>
        </p:pic>
      </p:grpSp>
      <p:sp>
        <p:nvSpPr>
          <p:cNvPr id="46" name="Freeform: Shape 45">
            <a:extLst>
              <a:ext uri="{FF2B5EF4-FFF2-40B4-BE49-F238E27FC236}">
                <a16:creationId xmlns:a16="http://schemas.microsoft.com/office/drawing/2014/main" id="{4AAA094B-59E4-3769-0B8D-24071E6D46B8}"/>
              </a:ext>
            </a:extLst>
          </p:cNvPr>
          <p:cNvSpPr/>
          <p:nvPr/>
        </p:nvSpPr>
        <p:spPr>
          <a:xfrm rot="10800000">
            <a:off x="-22889" y="-2505392"/>
            <a:ext cx="987136" cy="11795760"/>
          </a:xfrm>
          <a:custGeom>
            <a:avLst/>
            <a:gdLst>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5259 w 992395"/>
              <a:gd name="connsiteY0" fmla="*/ 11795760 h 11795760"/>
              <a:gd name="connsiteX1" fmla="*/ 5259 w 992395"/>
              <a:gd name="connsiteY1" fmla="*/ 6578598 h 11795760"/>
              <a:gd name="connsiteX2" fmla="*/ 512280 w 992395"/>
              <a:gd name="connsiteY2" fmla="*/ 5897880 h 11795760"/>
              <a:gd name="connsiteX3" fmla="*/ 5259 w 992395"/>
              <a:gd name="connsiteY3" fmla="*/ 5217162 h 11795760"/>
              <a:gd name="connsiteX4" fmla="*/ 5259 w 992395"/>
              <a:gd name="connsiteY4" fmla="*/ 0 h 11795760"/>
              <a:gd name="connsiteX5" fmla="*/ 992395 w 992395"/>
              <a:gd name="connsiteY5" fmla="*/ 0 h 11795760"/>
              <a:gd name="connsiteX6" fmla="*/ 992395 w 992395"/>
              <a:gd name="connsiteY6" fmla="*/ 11795760 h 11795760"/>
              <a:gd name="connsiteX7" fmla="*/ 5259 w 992395"/>
              <a:gd name="connsiteY7" fmla="*/ 11795760 h 11795760"/>
              <a:gd name="connsiteX0" fmla="*/ 5098 w 992234"/>
              <a:gd name="connsiteY0" fmla="*/ 11795760 h 11795760"/>
              <a:gd name="connsiteX1" fmla="*/ 5101 w 992234"/>
              <a:gd name="connsiteY1" fmla="*/ 6578598 h 11795760"/>
              <a:gd name="connsiteX2" fmla="*/ 512119 w 992234"/>
              <a:gd name="connsiteY2" fmla="*/ 5897880 h 11795760"/>
              <a:gd name="connsiteX3" fmla="*/ 5098 w 992234"/>
              <a:gd name="connsiteY3" fmla="*/ 5217162 h 11795760"/>
              <a:gd name="connsiteX4" fmla="*/ 5098 w 992234"/>
              <a:gd name="connsiteY4" fmla="*/ 0 h 11795760"/>
              <a:gd name="connsiteX5" fmla="*/ 992234 w 992234"/>
              <a:gd name="connsiteY5" fmla="*/ 0 h 11795760"/>
              <a:gd name="connsiteX6" fmla="*/ 992234 w 992234"/>
              <a:gd name="connsiteY6" fmla="*/ 11795760 h 11795760"/>
              <a:gd name="connsiteX7" fmla="*/ 5098 w 992234"/>
              <a:gd name="connsiteY7" fmla="*/ 11795760 h 11795760"/>
              <a:gd name="connsiteX0" fmla="*/ 3333 w 990469"/>
              <a:gd name="connsiteY0" fmla="*/ 11795760 h 11795760"/>
              <a:gd name="connsiteX1" fmla="*/ 3336 w 990469"/>
              <a:gd name="connsiteY1" fmla="*/ 6578598 h 11795760"/>
              <a:gd name="connsiteX2" fmla="*/ 510354 w 990469"/>
              <a:gd name="connsiteY2" fmla="*/ 5897880 h 11795760"/>
              <a:gd name="connsiteX3" fmla="*/ 3333 w 990469"/>
              <a:gd name="connsiteY3" fmla="*/ 5217162 h 11795760"/>
              <a:gd name="connsiteX4" fmla="*/ 3333 w 990469"/>
              <a:gd name="connsiteY4" fmla="*/ 0 h 11795760"/>
              <a:gd name="connsiteX5" fmla="*/ 990469 w 990469"/>
              <a:gd name="connsiteY5" fmla="*/ 0 h 11795760"/>
              <a:gd name="connsiteX6" fmla="*/ 990469 w 990469"/>
              <a:gd name="connsiteY6" fmla="*/ 11795760 h 11795760"/>
              <a:gd name="connsiteX7" fmla="*/ 3333 w 990469"/>
              <a:gd name="connsiteY7" fmla="*/ 11795760 h 11795760"/>
              <a:gd name="connsiteX0" fmla="*/ 181 w 987317"/>
              <a:gd name="connsiteY0" fmla="*/ 11795760 h 11795760"/>
              <a:gd name="connsiteX1" fmla="*/ 184 w 987317"/>
              <a:gd name="connsiteY1" fmla="*/ 6578598 h 11795760"/>
              <a:gd name="connsiteX2" fmla="*/ 507202 w 987317"/>
              <a:gd name="connsiteY2" fmla="*/ 5897880 h 11795760"/>
              <a:gd name="connsiteX3" fmla="*/ 181 w 987317"/>
              <a:gd name="connsiteY3" fmla="*/ 5217162 h 11795760"/>
              <a:gd name="connsiteX4" fmla="*/ 181 w 987317"/>
              <a:gd name="connsiteY4" fmla="*/ 0 h 11795760"/>
              <a:gd name="connsiteX5" fmla="*/ 987317 w 987317"/>
              <a:gd name="connsiteY5" fmla="*/ 0 h 11795760"/>
              <a:gd name="connsiteX6" fmla="*/ 987317 w 987317"/>
              <a:gd name="connsiteY6" fmla="*/ 11795760 h 11795760"/>
              <a:gd name="connsiteX7" fmla="*/ 181 w 987317"/>
              <a:gd name="connsiteY7" fmla="*/ 11795760 h 11795760"/>
              <a:gd name="connsiteX0" fmla="*/ 1898 w 989034"/>
              <a:gd name="connsiteY0" fmla="*/ 11795760 h 11795760"/>
              <a:gd name="connsiteX1" fmla="*/ 1901 w 989034"/>
              <a:gd name="connsiteY1" fmla="*/ 6578598 h 11795760"/>
              <a:gd name="connsiteX2" fmla="*/ 508919 w 989034"/>
              <a:gd name="connsiteY2" fmla="*/ 5897880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1898 w 989034"/>
              <a:gd name="connsiteY0" fmla="*/ 11795760 h 11795760"/>
              <a:gd name="connsiteX1" fmla="*/ 1901 w 989034"/>
              <a:gd name="connsiteY1" fmla="*/ 6578598 h 11795760"/>
              <a:gd name="connsiteX2" fmla="*/ 508919 w 989034"/>
              <a:gd name="connsiteY2" fmla="*/ 5869305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2005 w 989141"/>
              <a:gd name="connsiteY0" fmla="*/ 11795760 h 11795760"/>
              <a:gd name="connsiteX1" fmla="*/ 2008 w 989141"/>
              <a:gd name="connsiteY1" fmla="*/ 6578598 h 11795760"/>
              <a:gd name="connsiteX2" fmla="*/ 478546 w 989141"/>
              <a:gd name="connsiteY2" fmla="*/ 5884545 h 11795760"/>
              <a:gd name="connsiteX3" fmla="*/ 2005 w 989141"/>
              <a:gd name="connsiteY3" fmla="*/ 5217162 h 11795760"/>
              <a:gd name="connsiteX4" fmla="*/ 2005 w 989141"/>
              <a:gd name="connsiteY4" fmla="*/ 0 h 11795760"/>
              <a:gd name="connsiteX5" fmla="*/ 989141 w 989141"/>
              <a:gd name="connsiteY5" fmla="*/ 0 h 11795760"/>
              <a:gd name="connsiteX6" fmla="*/ 989141 w 989141"/>
              <a:gd name="connsiteY6" fmla="*/ 11795760 h 11795760"/>
              <a:gd name="connsiteX7" fmla="*/ 2005 w 989141"/>
              <a:gd name="connsiteY7" fmla="*/ 11795760 h 11795760"/>
              <a:gd name="connsiteX0" fmla="*/ 2027 w 989163"/>
              <a:gd name="connsiteY0" fmla="*/ 11795760 h 11795760"/>
              <a:gd name="connsiteX1" fmla="*/ 2030 w 989163"/>
              <a:gd name="connsiteY1" fmla="*/ 6578598 h 11795760"/>
              <a:gd name="connsiteX2" fmla="*/ 472856 w 989163"/>
              <a:gd name="connsiteY2" fmla="*/ 5867400 h 11795760"/>
              <a:gd name="connsiteX3" fmla="*/ 2027 w 989163"/>
              <a:gd name="connsiteY3" fmla="*/ 5217162 h 11795760"/>
              <a:gd name="connsiteX4" fmla="*/ 2027 w 989163"/>
              <a:gd name="connsiteY4" fmla="*/ 0 h 11795760"/>
              <a:gd name="connsiteX5" fmla="*/ 989163 w 989163"/>
              <a:gd name="connsiteY5" fmla="*/ 0 h 11795760"/>
              <a:gd name="connsiteX6" fmla="*/ 989163 w 989163"/>
              <a:gd name="connsiteY6" fmla="*/ 11795760 h 11795760"/>
              <a:gd name="connsiteX7" fmla="*/ 2027 w 989163"/>
              <a:gd name="connsiteY7" fmla="*/ 11795760 h 11795760"/>
              <a:gd name="connsiteX0" fmla="*/ 2034 w 989170"/>
              <a:gd name="connsiteY0" fmla="*/ 11795760 h 11795760"/>
              <a:gd name="connsiteX1" fmla="*/ 2037 w 989170"/>
              <a:gd name="connsiteY1" fmla="*/ 6578598 h 11795760"/>
              <a:gd name="connsiteX2" fmla="*/ 472863 w 989170"/>
              <a:gd name="connsiteY2" fmla="*/ 5867400 h 11795760"/>
              <a:gd name="connsiteX3" fmla="*/ 2034 w 989170"/>
              <a:gd name="connsiteY3" fmla="*/ 5217162 h 11795760"/>
              <a:gd name="connsiteX4" fmla="*/ 2034 w 989170"/>
              <a:gd name="connsiteY4" fmla="*/ 0 h 11795760"/>
              <a:gd name="connsiteX5" fmla="*/ 989170 w 989170"/>
              <a:gd name="connsiteY5" fmla="*/ 0 h 11795760"/>
              <a:gd name="connsiteX6" fmla="*/ 989170 w 989170"/>
              <a:gd name="connsiteY6" fmla="*/ 11795760 h 11795760"/>
              <a:gd name="connsiteX7" fmla="*/ 2034 w 989170"/>
              <a:gd name="connsiteY7" fmla="*/ 11795760 h 11795760"/>
              <a:gd name="connsiteX0" fmla="*/ 2087 w 989223"/>
              <a:gd name="connsiteY0" fmla="*/ 11795760 h 11795760"/>
              <a:gd name="connsiteX1" fmla="*/ 2090 w 989223"/>
              <a:gd name="connsiteY1" fmla="*/ 6578598 h 11795760"/>
              <a:gd name="connsiteX2" fmla="*/ 472916 w 989223"/>
              <a:gd name="connsiteY2" fmla="*/ 5867400 h 11795760"/>
              <a:gd name="connsiteX3" fmla="*/ 2087 w 989223"/>
              <a:gd name="connsiteY3" fmla="*/ 5217162 h 11795760"/>
              <a:gd name="connsiteX4" fmla="*/ 2087 w 989223"/>
              <a:gd name="connsiteY4" fmla="*/ 0 h 11795760"/>
              <a:gd name="connsiteX5" fmla="*/ 989223 w 989223"/>
              <a:gd name="connsiteY5" fmla="*/ 0 h 11795760"/>
              <a:gd name="connsiteX6" fmla="*/ 989223 w 989223"/>
              <a:gd name="connsiteY6" fmla="*/ 11795760 h 11795760"/>
              <a:gd name="connsiteX7" fmla="*/ 2087 w 989223"/>
              <a:gd name="connsiteY7" fmla="*/ 11795760 h 11795760"/>
              <a:gd name="connsiteX0" fmla="*/ 2038 w 989174"/>
              <a:gd name="connsiteY0" fmla="*/ 11795760 h 11795760"/>
              <a:gd name="connsiteX1" fmla="*/ 2041 w 989174"/>
              <a:gd name="connsiteY1" fmla="*/ 6578598 h 11795760"/>
              <a:gd name="connsiteX2" fmla="*/ 472867 w 989174"/>
              <a:gd name="connsiteY2" fmla="*/ 5867400 h 11795760"/>
              <a:gd name="connsiteX3" fmla="*/ 2038 w 989174"/>
              <a:gd name="connsiteY3" fmla="*/ 5217162 h 11795760"/>
              <a:gd name="connsiteX4" fmla="*/ 2038 w 989174"/>
              <a:gd name="connsiteY4" fmla="*/ 0 h 11795760"/>
              <a:gd name="connsiteX5" fmla="*/ 989174 w 989174"/>
              <a:gd name="connsiteY5" fmla="*/ 0 h 11795760"/>
              <a:gd name="connsiteX6" fmla="*/ 989174 w 989174"/>
              <a:gd name="connsiteY6" fmla="*/ 11795760 h 11795760"/>
              <a:gd name="connsiteX7" fmla="*/ 2038 w 989174"/>
              <a:gd name="connsiteY7" fmla="*/ 11795760 h 11795760"/>
              <a:gd name="connsiteX0" fmla="*/ 2023 w 989159"/>
              <a:gd name="connsiteY0" fmla="*/ 11795760 h 11795760"/>
              <a:gd name="connsiteX1" fmla="*/ 2026 w 989159"/>
              <a:gd name="connsiteY1" fmla="*/ 6578598 h 11795760"/>
              <a:gd name="connsiteX2" fmla="*/ 472852 w 989159"/>
              <a:gd name="connsiteY2" fmla="*/ 5867400 h 11795760"/>
              <a:gd name="connsiteX3" fmla="*/ 2023 w 989159"/>
              <a:gd name="connsiteY3" fmla="*/ 5217162 h 11795760"/>
              <a:gd name="connsiteX4" fmla="*/ 2023 w 989159"/>
              <a:gd name="connsiteY4" fmla="*/ 0 h 11795760"/>
              <a:gd name="connsiteX5" fmla="*/ 989159 w 989159"/>
              <a:gd name="connsiteY5" fmla="*/ 0 h 11795760"/>
              <a:gd name="connsiteX6" fmla="*/ 989159 w 989159"/>
              <a:gd name="connsiteY6" fmla="*/ 11795760 h 11795760"/>
              <a:gd name="connsiteX7" fmla="*/ 2023 w 989159"/>
              <a:gd name="connsiteY7" fmla="*/ 11795760 h 11795760"/>
              <a:gd name="connsiteX0" fmla="*/ 4043 w 991179"/>
              <a:gd name="connsiteY0" fmla="*/ 11795760 h 11795760"/>
              <a:gd name="connsiteX1" fmla="*/ 4046 w 991179"/>
              <a:gd name="connsiteY1" fmla="*/ 6578598 h 11795760"/>
              <a:gd name="connsiteX2" fmla="*/ 474872 w 991179"/>
              <a:gd name="connsiteY2" fmla="*/ 5867400 h 11795760"/>
              <a:gd name="connsiteX3" fmla="*/ 4043 w 991179"/>
              <a:gd name="connsiteY3" fmla="*/ 5217162 h 11795760"/>
              <a:gd name="connsiteX4" fmla="*/ 4043 w 991179"/>
              <a:gd name="connsiteY4" fmla="*/ 0 h 11795760"/>
              <a:gd name="connsiteX5" fmla="*/ 991179 w 991179"/>
              <a:gd name="connsiteY5" fmla="*/ 0 h 11795760"/>
              <a:gd name="connsiteX6" fmla="*/ 991179 w 991179"/>
              <a:gd name="connsiteY6" fmla="*/ 11795760 h 11795760"/>
              <a:gd name="connsiteX7" fmla="*/ 4043 w 991179"/>
              <a:gd name="connsiteY7" fmla="*/ 11795760 h 11795760"/>
              <a:gd name="connsiteX0" fmla="*/ 4047 w 991183"/>
              <a:gd name="connsiteY0" fmla="*/ 11795760 h 11795760"/>
              <a:gd name="connsiteX1" fmla="*/ 243 w 991183"/>
              <a:gd name="connsiteY1" fmla="*/ 6666228 h 11795760"/>
              <a:gd name="connsiteX2" fmla="*/ 474876 w 991183"/>
              <a:gd name="connsiteY2" fmla="*/ 5867400 h 11795760"/>
              <a:gd name="connsiteX3" fmla="*/ 4047 w 991183"/>
              <a:gd name="connsiteY3" fmla="*/ 5217162 h 11795760"/>
              <a:gd name="connsiteX4" fmla="*/ 4047 w 991183"/>
              <a:gd name="connsiteY4" fmla="*/ 0 h 11795760"/>
              <a:gd name="connsiteX5" fmla="*/ 991183 w 991183"/>
              <a:gd name="connsiteY5" fmla="*/ 0 h 11795760"/>
              <a:gd name="connsiteX6" fmla="*/ 991183 w 991183"/>
              <a:gd name="connsiteY6" fmla="*/ 11795760 h 11795760"/>
              <a:gd name="connsiteX7" fmla="*/ 4047 w 991183"/>
              <a:gd name="connsiteY7" fmla="*/ 11795760 h 11795760"/>
              <a:gd name="connsiteX0" fmla="*/ 4000 w 991136"/>
              <a:gd name="connsiteY0" fmla="*/ 11795760 h 11795760"/>
              <a:gd name="connsiteX1" fmla="*/ 196 w 991136"/>
              <a:gd name="connsiteY1" fmla="*/ 6666228 h 11795760"/>
              <a:gd name="connsiteX2" fmla="*/ 474829 w 991136"/>
              <a:gd name="connsiteY2" fmla="*/ 5867400 h 11795760"/>
              <a:gd name="connsiteX3" fmla="*/ 11623 w 991136"/>
              <a:gd name="connsiteY3" fmla="*/ 5148582 h 11795760"/>
              <a:gd name="connsiteX4" fmla="*/ 4000 w 991136"/>
              <a:gd name="connsiteY4" fmla="*/ 0 h 11795760"/>
              <a:gd name="connsiteX5" fmla="*/ 991136 w 991136"/>
              <a:gd name="connsiteY5" fmla="*/ 0 h 11795760"/>
              <a:gd name="connsiteX6" fmla="*/ 991136 w 991136"/>
              <a:gd name="connsiteY6" fmla="*/ 11795760 h 11795760"/>
              <a:gd name="connsiteX7" fmla="*/ 4000 w 991136"/>
              <a:gd name="connsiteY7" fmla="*/ 11795760 h 11795760"/>
              <a:gd name="connsiteX0" fmla="*/ 3965 w 991101"/>
              <a:gd name="connsiteY0" fmla="*/ 11795760 h 11795760"/>
              <a:gd name="connsiteX1" fmla="*/ 161 w 991101"/>
              <a:gd name="connsiteY1" fmla="*/ 6666228 h 11795760"/>
              <a:gd name="connsiteX2" fmla="*/ 583379 w 991101"/>
              <a:gd name="connsiteY2" fmla="*/ 5888355 h 11795760"/>
              <a:gd name="connsiteX3" fmla="*/ 11588 w 991101"/>
              <a:gd name="connsiteY3" fmla="*/ 5148582 h 11795760"/>
              <a:gd name="connsiteX4" fmla="*/ 3965 w 991101"/>
              <a:gd name="connsiteY4" fmla="*/ 0 h 11795760"/>
              <a:gd name="connsiteX5" fmla="*/ 991101 w 991101"/>
              <a:gd name="connsiteY5" fmla="*/ 0 h 11795760"/>
              <a:gd name="connsiteX6" fmla="*/ 991101 w 991101"/>
              <a:gd name="connsiteY6" fmla="*/ 11795760 h 11795760"/>
              <a:gd name="connsiteX7" fmla="*/ 3965 w 991101"/>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7623 w 987136"/>
              <a:gd name="connsiteY3" fmla="*/ 514858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7148 w 987136"/>
              <a:gd name="connsiteY3" fmla="*/ 504380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90359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762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7136" h="11795760">
                <a:moveTo>
                  <a:pt x="0" y="11795760"/>
                </a:moveTo>
                <a:cubicBezTo>
                  <a:pt x="1" y="10056706"/>
                  <a:pt x="11438" y="8521487"/>
                  <a:pt x="11439" y="6782433"/>
                </a:cubicBezTo>
                <a:cubicBezTo>
                  <a:pt x="108" y="6614582"/>
                  <a:pt x="580050" y="6183206"/>
                  <a:pt x="579414" y="5894070"/>
                </a:cubicBezTo>
                <a:cubicBezTo>
                  <a:pt x="578778" y="5604934"/>
                  <a:pt x="-47521" y="5143078"/>
                  <a:pt x="7623" y="5047617"/>
                </a:cubicBezTo>
                <a:lnTo>
                  <a:pt x="0" y="0"/>
                </a:lnTo>
                <a:lnTo>
                  <a:pt x="987136" y="0"/>
                </a:lnTo>
                <a:lnTo>
                  <a:pt x="987136" y="11795760"/>
                </a:lnTo>
                <a:lnTo>
                  <a:pt x="0" y="11795760"/>
                </a:lnTo>
                <a:close/>
              </a:path>
            </a:pathLst>
          </a:custGeom>
          <a:solidFill>
            <a:srgbClr val="37446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47" name="Graphic 46" descr="Research with solid fill">
            <a:hlinkClick r:id="rId2" action="ppaction://hlinksldjump"/>
            <a:extLst>
              <a:ext uri="{FF2B5EF4-FFF2-40B4-BE49-F238E27FC236}">
                <a16:creationId xmlns:a16="http://schemas.microsoft.com/office/drawing/2014/main" id="{A538FA96-80BC-827B-9CF2-71FBAE088AB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2319" y="524313"/>
            <a:ext cx="724415" cy="724415"/>
          </a:xfrm>
          <a:prstGeom prst="rect">
            <a:avLst/>
          </a:prstGeom>
        </p:spPr>
      </p:pic>
      <p:pic>
        <p:nvPicPr>
          <p:cNvPr id="48" name="Graphic 47" descr="Cloud with solid fill">
            <a:hlinkClick r:id="rId13" action="ppaction://hlinksldjump"/>
            <a:extLst>
              <a:ext uri="{FF2B5EF4-FFF2-40B4-BE49-F238E27FC236}">
                <a16:creationId xmlns:a16="http://schemas.microsoft.com/office/drawing/2014/main" id="{558A6927-8877-482B-AC73-B0C1F05E06D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8385" y="4452534"/>
            <a:ext cx="717906" cy="717906"/>
          </a:xfrm>
          <a:prstGeom prst="rect">
            <a:avLst/>
          </a:prstGeom>
        </p:spPr>
      </p:pic>
      <p:pic>
        <p:nvPicPr>
          <p:cNvPr id="49" name="Graphic 48" descr="Bar chart with solid fill">
            <a:hlinkClick r:id="rId20" action="ppaction://hlinksldjump"/>
            <a:extLst>
              <a:ext uri="{FF2B5EF4-FFF2-40B4-BE49-F238E27FC236}">
                <a16:creationId xmlns:a16="http://schemas.microsoft.com/office/drawing/2014/main" id="{D4BA6F12-AA28-6AB6-42A1-51A980BBC1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8385" y="3131668"/>
            <a:ext cx="738349" cy="738349"/>
          </a:xfrm>
          <a:prstGeom prst="rect">
            <a:avLst/>
          </a:prstGeom>
        </p:spPr>
      </p:pic>
      <p:pic>
        <p:nvPicPr>
          <p:cNvPr id="50" name="Graphic 49" descr="Database with solid fill">
            <a:hlinkClick r:id="rId22" action="ppaction://hlinksldjump"/>
            <a:extLst>
              <a:ext uri="{FF2B5EF4-FFF2-40B4-BE49-F238E27FC236}">
                <a16:creationId xmlns:a16="http://schemas.microsoft.com/office/drawing/2014/main" id="{53A0B929-544B-9A40-8761-BF93BEF973B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08606" y="1831245"/>
            <a:ext cx="717906" cy="717906"/>
          </a:xfrm>
          <a:prstGeom prst="rect">
            <a:avLst/>
          </a:prstGeom>
        </p:spPr>
      </p:pic>
      <p:pic>
        <p:nvPicPr>
          <p:cNvPr id="51" name="Graphic 50" descr="Microscope with solid fill">
            <a:hlinkClick r:id="rId25" action="ppaction://hlinksldjump"/>
            <a:extLst>
              <a:ext uri="{FF2B5EF4-FFF2-40B4-BE49-F238E27FC236}">
                <a16:creationId xmlns:a16="http://schemas.microsoft.com/office/drawing/2014/main" id="{D0E5591E-DE39-CBA5-4F31-0430D50F00B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51732" y="5752955"/>
            <a:ext cx="611212" cy="611212"/>
          </a:xfrm>
          <a:prstGeom prst="rect">
            <a:avLst/>
          </a:prstGeom>
          <a:effectLst/>
        </p:spPr>
      </p:pic>
      <p:sp>
        <p:nvSpPr>
          <p:cNvPr id="3" name="TextBox 2">
            <a:extLst>
              <a:ext uri="{FF2B5EF4-FFF2-40B4-BE49-F238E27FC236}">
                <a16:creationId xmlns:a16="http://schemas.microsoft.com/office/drawing/2014/main" id="{2CCE3FA4-5D56-FF0E-81D2-432B5E2C777A}"/>
              </a:ext>
            </a:extLst>
          </p:cNvPr>
          <p:cNvSpPr txBox="1"/>
          <p:nvPr/>
        </p:nvSpPr>
        <p:spPr>
          <a:xfrm>
            <a:off x="2262034" y="1406913"/>
            <a:ext cx="4226930" cy="523220"/>
          </a:xfrm>
          <a:prstGeom prst="rect">
            <a:avLst/>
          </a:prstGeom>
          <a:noFill/>
        </p:spPr>
        <p:txBody>
          <a:bodyPr wrap="square" rtlCol="0">
            <a:spAutoFit/>
          </a:bodyPr>
          <a:lstStyle/>
          <a:p>
            <a:pPr algn="l"/>
            <a:r>
              <a:rPr lang="en-IN" sz="2800" b="0" i="0" dirty="0">
                <a:effectLst/>
                <a:latin typeface="+mj-lt"/>
              </a:rPr>
              <a:t>Predicting Future 10 values</a:t>
            </a:r>
          </a:p>
        </p:txBody>
      </p:sp>
      <p:pic>
        <p:nvPicPr>
          <p:cNvPr id="7" name="Picture 6" descr="A screenshot of a graph&#10;&#10;Description automatically generated">
            <a:extLst>
              <a:ext uri="{FF2B5EF4-FFF2-40B4-BE49-F238E27FC236}">
                <a16:creationId xmlns:a16="http://schemas.microsoft.com/office/drawing/2014/main" id="{FB7325F5-B832-1C05-0BFF-A6094FD0777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238870" y="2038567"/>
            <a:ext cx="6183915" cy="3838572"/>
          </a:xfrm>
          <a:prstGeom prst="rect">
            <a:avLst/>
          </a:prstGeom>
        </p:spPr>
      </p:pic>
      <p:graphicFrame>
        <p:nvGraphicFramePr>
          <p:cNvPr id="10" name="Table 6">
            <a:extLst>
              <a:ext uri="{FF2B5EF4-FFF2-40B4-BE49-F238E27FC236}">
                <a16:creationId xmlns:a16="http://schemas.microsoft.com/office/drawing/2014/main" id="{F2CBEB28-91AC-E101-9015-10F947CA31FE}"/>
              </a:ext>
            </a:extLst>
          </p:cNvPr>
          <p:cNvGraphicFramePr>
            <a:graphicFrameLocks noGrp="1"/>
          </p:cNvGraphicFramePr>
          <p:nvPr>
            <p:extLst>
              <p:ext uri="{D42A27DB-BD31-4B8C-83A1-F6EECF244321}">
                <p14:modId xmlns:p14="http://schemas.microsoft.com/office/powerpoint/2010/main" val="616408323"/>
              </p:ext>
            </p:extLst>
          </p:nvPr>
        </p:nvGraphicFramePr>
        <p:xfrm>
          <a:off x="8407559" y="1559174"/>
          <a:ext cx="3329540" cy="4621686"/>
        </p:xfrm>
        <a:graphic>
          <a:graphicData uri="http://schemas.openxmlformats.org/drawingml/2006/table">
            <a:tbl>
              <a:tblPr firstRow="1" bandRow="1">
                <a:tableStyleId>{5C22544A-7EE6-4342-B048-85BDC9FD1C3A}</a:tableStyleId>
              </a:tblPr>
              <a:tblGrid>
                <a:gridCol w="2448328">
                  <a:extLst>
                    <a:ext uri="{9D8B030D-6E8A-4147-A177-3AD203B41FA5}">
                      <a16:colId xmlns:a16="http://schemas.microsoft.com/office/drawing/2014/main" val="3655995329"/>
                    </a:ext>
                  </a:extLst>
                </a:gridCol>
                <a:gridCol w="881212">
                  <a:extLst>
                    <a:ext uri="{9D8B030D-6E8A-4147-A177-3AD203B41FA5}">
                      <a16:colId xmlns:a16="http://schemas.microsoft.com/office/drawing/2014/main" val="1323966131"/>
                    </a:ext>
                  </a:extLst>
                </a:gridCol>
              </a:tblGrid>
              <a:tr h="924337">
                <a:tc>
                  <a:txBody>
                    <a:bodyPr/>
                    <a:lstStyle/>
                    <a:p>
                      <a:r>
                        <a:rPr lang="en-US" dirty="0"/>
                        <a:t>Metric Data for AAPL stock (Default)</a:t>
                      </a:r>
                      <a:endParaRPr lang="en-IN" dirty="0"/>
                    </a:p>
                  </a:txBody>
                  <a:tcPr>
                    <a:solidFill>
                      <a:srgbClr val="374461"/>
                    </a:solidFill>
                  </a:tcPr>
                </a:tc>
                <a:tc>
                  <a:txBody>
                    <a:bodyPr/>
                    <a:lstStyle/>
                    <a:p>
                      <a:endParaRPr lang="en-IN" dirty="0"/>
                    </a:p>
                  </a:txBody>
                  <a:tcPr>
                    <a:solidFill>
                      <a:srgbClr val="374461"/>
                    </a:solidFill>
                  </a:tcPr>
                </a:tc>
                <a:extLst>
                  <a:ext uri="{0D108BD9-81ED-4DB2-BD59-A6C34878D82A}">
                    <a16:rowId xmlns:a16="http://schemas.microsoft.com/office/drawing/2014/main" val="1431533110"/>
                  </a:ext>
                </a:extLst>
              </a:tr>
              <a:tr h="369735">
                <a:tc>
                  <a:txBody>
                    <a:bodyPr/>
                    <a:lstStyle/>
                    <a:p>
                      <a:r>
                        <a:rPr lang="en-IN" dirty="0"/>
                        <a:t>Mean</a:t>
                      </a:r>
                    </a:p>
                  </a:txBody>
                  <a:tcPr/>
                </a:tc>
                <a:tc>
                  <a:txBody>
                    <a:bodyPr/>
                    <a:lstStyle/>
                    <a:p>
                      <a:r>
                        <a:rPr lang="en-IN" dirty="0"/>
                        <a:t>0.0009</a:t>
                      </a:r>
                    </a:p>
                  </a:txBody>
                  <a:tcPr/>
                </a:tc>
                <a:extLst>
                  <a:ext uri="{0D108BD9-81ED-4DB2-BD59-A6C34878D82A}">
                    <a16:rowId xmlns:a16="http://schemas.microsoft.com/office/drawing/2014/main" val="402921001"/>
                  </a:ext>
                </a:extLst>
              </a:tr>
              <a:tr h="369735">
                <a:tc>
                  <a:txBody>
                    <a:bodyPr/>
                    <a:lstStyle/>
                    <a:p>
                      <a:r>
                        <a:rPr lang="en-IN" dirty="0"/>
                        <a:t>Variance</a:t>
                      </a:r>
                    </a:p>
                  </a:txBody>
                  <a:tcPr/>
                </a:tc>
                <a:tc>
                  <a:txBody>
                    <a:bodyPr/>
                    <a:lstStyle/>
                    <a:p>
                      <a:r>
                        <a:rPr lang="en-IN" dirty="0"/>
                        <a:t>0.0004</a:t>
                      </a:r>
                    </a:p>
                  </a:txBody>
                  <a:tcPr/>
                </a:tc>
                <a:extLst>
                  <a:ext uri="{0D108BD9-81ED-4DB2-BD59-A6C34878D82A}">
                    <a16:rowId xmlns:a16="http://schemas.microsoft.com/office/drawing/2014/main" val="1323691074"/>
                  </a:ext>
                </a:extLst>
              </a:tr>
              <a:tr h="369735">
                <a:tc>
                  <a:txBody>
                    <a:bodyPr/>
                    <a:lstStyle/>
                    <a:p>
                      <a:r>
                        <a:rPr lang="en-IN" dirty="0"/>
                        <a:t>Std Deviation</a:t>
                      </a:r>
                    </a:p>
                  </a:txBody>
                  <a:tcPr/>
                </a:tc>
                <a:tc>
                  <a:txBody>
                    <a:bodyPr/>
                    <a:lstStyle/>
                    <a:p>
                      <a:r>
                        <a:rPr lang="en-IN" dirty="0"/>
                        <a:t>0.0208</a:t>
                      </a:r>
                    </a:p>
                  </a:txBody>
                  <a:tcPr/>
                </a:tc>
                <a:extLst>
                  <a:ext uri="{0D108BD9-81ED-4DB2-BD59-A6C34878D82A}">
                    <a16:rowId xmlns:a16="http://schemas.microsoft.com/office/drawing/2014/main" val="2942790683"/>
                  </a:ext>
                </a:extLst>
              </a:tr>
              <a:tr h="924337">
                <a:tc>
                  <a:txBody>
                    <a:bodyPr/>
                    <a:lstStyle/>
                    <a:p>
                      <a:r>
                        <a:rPr lang="en-US" dirty="0"/>
                        <a:t>Percentage Inc in {user input} years</a:t>
                      </a:r>
                      <a:endParaRPr lang="en-IN" dirty="0"/>
                    </a:p>
                  </a:txBody>
                  <a:tcPr/>
                </a:tc>
                <a:tc>
                  <a:txBody>
                    <a:bodyPr/>
                    <a:lstStyle/>
                    <a:p>
                      <a:r>
                        <a:rPr lang="en-IN" dirty="0"/>
                        <a:t>345%</a:t>
                      </a:r>
                    </a:p>
                  </a:txBody>
                  <a:tcPr/>
                </a:tc>
                <a:extLst>
                  <a:ext uri="{0D108BD9-81ED-4DB2-BD59-A6C34878D82A}">
                    <a16:rowId xmlns:a16="http://schemas.microsoft.com/office/drawing/2014/main" val="1041809271"/>
                  </a:ext>
                </a:extLst>
              </a:tr>
              <a:tr h="647036">
                <a:tc>
                  <a:txBody>
                    <a:bodyPr/>
                    <a:lstStyle/>
                    <a:p>
                      <a:r>
                        <a:rPr lang="en-IN" dirty="0"/>
                        <a:t>Mean Squared Error</a:t>
                      </a:r>
                    </a:p>
                  </a:txBody>
                  <a:tcPr/>
                </a:tc>
                <a:tc>
                  <a:txBody>
                    <a:bodyPr/>
                    <a:lstStyle/>
                    <a:p>
                      <a:r>
                        <a:rPr lang="en-IN" dirty="0"/>
                        <a:t>2.3425</a:t>
                      </a:r>
                    </a:p>
                  </a:txBody>
                  <a:tcPr/>
                </a:tc>
                <a:extLst>
                  <a:ext uri="{0D108BD9-81ED-4DB2-BD59-A6C34878D82A}">
                    <a16:rowId xmlns:a16="http://schemas.microsoft.com/office/drawing/2014/main" val="1262764195"/>
                  </a:ext>
                </a:extLst>
              </a:tr>
              <a:tr h="647036">
                <a:tc>
                  <a:txBody>
                    <a:bodyPr/>
                    <a:lstStyle/>
                    <a:p>
                      <a:r>
                        <a:rPr lang="en-IN" dirty="0"/>
                        <a:t>Mean Absolute Error</a:t>
                      </a:r>
                    </a:p>
                  </a:txBody>
                  <a:tcPr/>
                </a:tc>
                <a:tc>
                  <a:txBody>
                    <a:bodyPr/>
                    <a:lstStyle/>
                    <a:p>
                      <a:r>
                        <a:rPr lang="en-IN" dirty="0"/>
                        <a:t>1.3005</a:t>
                      </a:r>
                    </a:p>
                  </a:txBody>
                  <a:tcPr/>
                </a:tc>
                <a:extLst>
                  <a:ext uri="{0D108BD9-81ED-4DB2-BD59-A6C34878D82A}">
                    <a16:rowId xmlns:a16="http://schemas.microsoft.com/office/drawing/2014/main" val="2561931739"/>
                  </a:ext>
                </a:extLst>
              </a:tr>
              <a:tr h="369735">
                <a:tc>
                  <a:txBody>
                    <a:bodyPr/>
                    <a:lstStyle/>
                    <a:p>
                      <a:r>
                        <a:rPr lang="en-US" dirty="0"/>
                        <a:t>R</a:t>
                      </a:r>
                      <a:r>
                        <a:rPr lang="en-IN" dirty="0"/>
                        <a:t>squared </a:t>
                      </a:r>
                    </a:p>
                  </a:txBody>
                  <a:tcPr/>
                </a:tc>
                <a:tc>
                  <a:txBody>
                    <a:bodyPr/>
                    <a:lstStyle/>
                    <a:p>
                      <a:r>
                        <a:rPr lang="en-IN" dirty="0"/>
                        <a:t>0.9128</a:t>
                      </a:r>
                    </a:p>
                  </a:txBody>
                  <a:tcPr/>
                </a:tc>
                <a:extLst>
                  <a:ext uri="{0D108BD9-81ED-4DB2-BD59-A6C34878D82A}">
                    <a16:rowId xmlns:a16="http://schemas.microsoft.com/office/drawing/2014/main" val="38211507"/>
                  </a:ext>
                </a:extLst>
              </a:tr>
            </a:tbl>
          </a:graphicData>
        </a:graphic>
      </p:graphicFrame>
    </p:spTree>
    <p:extLst>
      <p:ext uri="{BB962C8B-B14F-4D97-AF65-F5344CB8AC3E}">
        <p14:creationId xmlns:p14="http://schemas.microsoft.com/office/powerpoint/2010/main" val="123083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600"/>
                                        <p:tgtEl>
                                          <p:spTgt spid="3"/>
                                        </p:tgtEl>
                                      </p:cBhvr>
                                    </p:animEffect>
                                    <p:anim calcmode="lin" valueType="num">
                                      <p:cBhvr>
                                        <p:cTn id="14" dur="600" fill="hold"/>
                                        <p:tgtEl>
                                          <p:spTgt spid="3"/>
                                        </p:tgtEl>
                                        <p:attrNameLst>
                                          <p:attrName>ppt_x</p:attrName>
                                        </p:attrNameLst>
                                      </p:cBhvr>
                                      <p:tavLst>
                                        <p:tav tm="0">
                                          <p:val>
                                            <p:strVal val="#ppt_x"/>
                                          </p:val>
                                        </p:tav>
                                        <p:tav tm="100000">
                                          <p:val>
                                            <p:strVal val="#ppt_x"/>
                                          </p:val>
                                        </p:tav>
                                      </p:tavLst>
                                    </p:anim>
                                    <p:anim calcmode="lin" valueType="num">
                                      <p:cBhvr>
                                        <p:cTn id="15" dur="6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9030" y="302228"/>
            <a:ext cx="2253940" cy="1168583"/>
          </a:xfrm>
        </p:spPr>
        <p:txBody>
          <a:bodyPr/>
          <a:lstStyle/>
          <a:p>
            <a:r>
              <a:rPr lang="en-IN" dirty="0">
                <a:solidFill>
                  <a:schemeClr val="accent5">
                    <a:lumMod val="50000"/>
                  </a:schemeClr>
                </a:solidFill>
                <a:latin typeface="Times New Roman" panose="02020603050405020304" pitchFamily="18" charset="0"/>
                <a:cs typeface="Times New Roman" panose="02020603050405020304" pitchFamily="18" charset="0"/>
              </a:rPr>
              <a:t>Model 2</a:t>
            </a:r>
          </a:p>
        </p:txBody>
      </p:sp>
      <p:pic>
        <p:nvPicPr>
          <p:cNvPr id="5" name="Picture 4" descr="A blue and yellow snake logo&#10;&#10;Description automatically generated">
            <a:extLst>
              <a:ext uri="{FF2B5EF4-FFF2-40B4-BE49-F238E27FC236}">
                <a16:creationId xmlns:a16="http://schemas.microsoft.com/office/drawing/2014/main" id="{B8871589-E95D-E1C1-4488-D4672AFCB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2536" y="5147865"/>
            <a:ext cx="1202352" cy="120235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965" y="1743546"/>
            <a:ext cx="5497398" cy="3063043"/>
          </a:xfrm>
          <a:prstGeom prst="rect">
            <a:avLst/>
          </a:prstGeom>
        </p:spPr>
      </p:pic>
      <p:pic>
        <p:nvPicPr>
          <p:cNvPr id="6" name="Graphic 5" descr="Graduation cap with solid fill">
            <a:hlinkClick r:id="rId4" action="ppaction://hlinksldjump"/>
            <a:extLst>
              <a:ext uri="{FF2B5EF4-FFF2-40B4-BE49-F238E27FC236}">
                <a16:creationId xmlns:a16="http://schemas.microsoft.com/office/drawing/2014/main" id="{FD2D39F6-D74A-D44C-7D53-9A768D2A7F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884" y="519123"/>
            <a:ext cx="663204" cy="663204"/>
          </a:xfrm>
          <a:prstGeom prst="rect">
            <a:avLst/>
          </a:prstGeom>
          <a:effectLst/>
        </p:spPr>
      </p:pic>
      <p:grpSp>
        <p:nvGrpSpPr>
          <p:cNvPr id="31" name="Group 30">
            <a:extLst>
              <a:ext uri="{FF2B5EF4-FFF2-40B4-BE49-F238E27FC236}">
                <a16:creationId xmlns:a16="http://schemas.microsoft.com/office/drawing/2014/main" id="{4F5082E0-A384-9122-447C-DE243F5EF51C}"/>
              </a:ext>
            </a:extLst>
          </p:cNvPr>
          <p:cNvGrpSpPr/>
          <p:nvPr/>
        </p:nvGrpSpPr>
        <p:grpSpPr>
          <a:xfrm>
            <a:off x="-1025616" y="419399"/>
            <a:ext cx="991181" cy="991181"/>
            <a:chOff x="-1014071" y="370374"/>
            <a:chExt cx="991181" cy="991181"/>
          </a:xfrm>
        </p:grpSpPr>
        <p:sp>
          <p:nvSpPr>
            <p:cNvPr id="32" name="Oval 31">
              <a:extLst>
                <a:ext uri="{FF2B5EF4-FFF2-40B4-BE49-F238E27FC236}">
                  <a16:creationId xmlns:a16="http://schemas.microsoft.com/office/drawing/2014/main" id="{3FFA4C99-0E71-F07D-B6C6-2707A627222E}"/>
                </a:ext>
              </a:extLst>
            </p:cNvPr>
            <p:cNvSpPr/>
            <p:nvPr/>
          </p:nvSpPr>
          <p:spPr>
            <a:xfrm>
              <a:off x="-1014071" y="370374"/>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descr="Research with solid fill">
              <a:extLst>
                <a:ext uri="{FF2B5EF4-FFF2-40B4-BE49-F238E27FC236}">
                  <a16:creationId xmlns:a16="http://schemas.microsoft.com/office/drawing/2014/main" id="{A195431D-C588-D0BF-FFB3-B16CE0C437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3500" y="524313"/>
              <a:ext cx="724415" cy="724415"/>
            </a:xfrm>
            <a:prstGeom prst="rect">
              <a:avLst/>
            </a:prstGeom>
          </p:spPr>
        </p:pic>
      </p:grpSp>
      <p:grpSp>
        <p:nvGrpSpPr>
          <p:cNvPr id="34" name="Group 33">
            <a:extLst>
              <a:ext uri="{FF2B5EF4-FFF2-40B4-BE49-F238E27FC236}">
                <a16:creationId xmlns:a16="http://schemas.microsoft.com/office/drawing/2014/main" id="{C9FBA8D5-EE4A-342B-EEF3-623EA3898766}"/>
              </a:ext>
            </a:extLst>
          </p:cNvPr>
          <p:cNvGrpSpPr/>
          <p:nvPr/>
        </p:nvGrpSpPr>
        <p:grpSpPr>
          <a:xfrm>
            <a:off x="-1014071" y="4264821"/>
            <a:ext cx="991181" cy="991181"/>
            <a:chOff x="-1014071" y="4264821"/>
            <a:chExt cx="991181" cy="991181"/>
          </a:xfrm>
        </p:grpSpPr>
        <p:sp>
          <p:nvSpPr>
            <p:cNvPr id="35" name="Oval 34">
              <a:extLst>
                <a:ext uri="{FF2B5EF4-FFF2-40B4-BE49-F238E27FC236}">
                  <a16:creationId xmlns:a16="http://schemas.microsoft.com/office/drawing/2014/main" id="{06A54895-5362-012B-23B9-EA50BF93932A}"/>
                </a:ext>
              </a:extLst>
            </p:cNvPr>
            <p:cNvSpPr/>
            <p:nvPr/>
          </p:nvSpPr>
          <p:spPr>
            <a:xfrm>
              <a:off x="-1014071" y="426482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Graphic 35" descr="Cloud with solid fill">
              <a:extLst>
                <a:ext uri="{FF2B5EF4-FFF2-40B4-BE49-F238E27FC236}">
                  <a16:creationId xmlns:a16="http://schemas.microsoft.com/office/drawing/2014/main" id="{274EF1D0-08A6-798E-D8C0-E24ED30B49F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7434" y="4401458"/>
              <a:ext cx="717906" cy="717906"/>
            </a:xfrm>
            <a:prstGeom prst="rect">
              <a:avLst/>
            </a:prstGeom>
          </p:spPr>
        </p:pic>
      </p:grpSp>
      <p:grpSp>
        <p:nvGrpSpPr>
          <p:cNvPr id="37" name="Group 36">
            <a:extLst>
              <a:ext uri="{FF2B5EF4-FFF2-40B4-BE49-F238E27FC236}">
                <a16:creationId xmlns:a16="http://schemas.microsoft.com/office/drawing/2014/main" id="{B15FCE96-892C-758D-042F-009E74547B83}"/>
              </a:ext>
            </a:extLst>
          </p:cNvPr>
          <p:cNvGrpSpPr/>
          <p:nvPr/>
        </p:nvGrpSpPr>
        <p:grpSpPr>
          <a:xfrm>
            <a:off x="454901" y="2966672"/>
            <a:ext cx="991181" cy="991181"/>
            <a:chOff x="-1014071" y="2966672"/>
            <a:chExt cx="991181" cy="991181"/>
          </a:xfrm>
        </p:grpSpPr>
        <p:sp>
          <p:nvSpPr>
            <p:cNvPr id="38" name="Oval 37">
              <a:extLst>
                <a:ext uri="{FF2B5EF4-FFF2-40B4-BE49-F238E27FC236}">
                  <a16:creationId xmlns:a16="http://schemas.microsoft.com/office/drawing/2014/main" id="{9D21EE00-993D-51FC-9405-DA8536E81E90}"/>
                </a:ext>
              </a:extLst>
            </p:cNvPr>
            <p:cNvSpPr/>
            <p:nvPr/>
          </p:nvSpPr>
          <p:spPr>
            <a:xfrm>
              <a:off x="-1014071" y="2966672"/>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Bar chart with solid fill">
              <a:extLst>
                <a:ext uri="{FF2B5EF4-FFF2-40B4-BE49-F238E27FC236}">
                  <a16:creationId xmlns:a16="http://schemas.microsoft.com/office/drawing/2014/main" id="{AC54B861-290E-E869-3997-637C75641F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7434" y="3052308"/>
              <a:ext cx="738349" cy="738349"/>
            </a:xfrm>
            <a:prstGeom prst="rect">
              <a:avLst/>
            </a:prstGeom>
          </p:spPr>
        </p:pic>
      </p:grpSp>
      <p:grpSp>
        <p:nvGrpSpPr>
          <p:cNvPr id="40" name="Group 39">
            <a:extLst>
              <a:ext uri="{FF2B5EF4-FFF2-40B4-BE49-F238E27FC236}">
                <a16:creationId xmlns:a16="http://schemas.microsoft.com/office/drawing/2014/main" id="{114054BA-0668-36CF-26EC-CEE446242C4E}"/>
              </a:ext>
            </a:extLst>
          </p:cNvPr>
          <p:cNvGrpSpPr/>
          <p:nvPr/>
        </p:nvGrpSpPr>
        <p:grpSpPr>
          <a:xfrm>
            <a:off x="-1014071" y="1668523"/>
            <a:ext cx="991181" cy="991181"/>
            <a:chOff x="-1014071" y="1668523"/>
            <a:chExt cx="991181" cy="991181"/>
          </a:xfrm>
        </p:grpSpPr>
        <p:sp>
          <p:nvSpPr>
            <p:cNvPr id="41" name="Oval 40">
              <a:extLst>
                <a:ext uri="{FF2B5EF4-FFF2-40B4-BE49-F238E27FC236}">
                  <a16:creationId xmlns:a16="http://schemas.microsoft.com/office/drawing/2014/main" id="{ECE30183-A1C5-37F9-D7D8-5F17C914481C}"/>
                </a:ext>
              </a:extLst>
            </p:cNvPr>
            <p:cNvSpPr/>
            <p:nvPr/>
          </p:nvSpPr>
          <p:spPr>
            <a:xfrm>
              <a:off x="-1014071" y="1668523"/>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2" name="Graphic 41" descr="Database with solid fill">
              <a:extLst>
                <a:ext uri="{FF2B5EF4-FFF2-40B4-BE49-F238E27FC236}">
                  <a16:creationId xmlns:a16="http://schemas.microsoft.com/office/drawing/2014/main" id="{DE4CB449-B55D-4214-8803-7CA5A464E0B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7213" y="1794821"/>
              <a:ext cx="717906" cy="717906"/>
            </a:xfrm>
            <a:prstGeom prst="rect">
              <a:avLst/>
            </a:prstGeom>
          </p:spPr>
        </p:pic>
      </p:grpSp>
      <p:grpSp>
        <p:nvGrpSpPr>
          <p:cNvPr id="43" name="Group 42">
            <a:extLst>
              <a:ext uri="{FF2B5EF4-FFF2-40B4-BE49-F238E27FC236}">
                <a16:creationId xmlns:a16="http://schemas.microsoft.com/office/drawing/2014/main" id="{C9B86E79-0D15-3768-15A0-12FDD35905F5}"/>
              </a:ext>
            </a:extLst>
          </p:cNvPr>
          <p:cNvGrpSpPr/>
          <p:nvPr/>
        </p:nvGrpSpPr>
        <p:grpSpPr>
          <a:xfrm>
            <a:off x="-1014071" y="5562971"/>
            <a:ext cx="991181" cy="991181"/>
            <a:chOff x="-1014071" y="5562971"/>
            <a:chExt cx="991181" cy="991181"/>
          </a:xfrm>
        </p:grpSpPr>
        <p:sp>
          <p:nvSpPr>
            <p:cNvPr id="44" name="Oval 43">
              <a:extLst>
                <a:ext uri="{FF2B5EF4-FFF2-40B4-BE49-F238E27FC236}">
                  <a16:creationId xmlns:a16="http://schemas.microsoft.com/office/drawing/2014/main" id="{109B476B-A9EA-357B-9E29-74012ACF24D4}"/>
                </a:ext>
              </a:extLst>
            </p:cNvPr>
            <p:cNvSpPr/>
            <p:nvPr/>
          </p:nvSpPr>
          <p:spPr>
            <a:xfrm>
              <a:off x="-1014071" y="556297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Graphic 44" descr="Microscope with solid fill">
              <a:hlinkClick r:id="rId15" action="ppaction://hlinksldjump"/>
              <a:extLst>
                <a:ext uri="{FF2B5EF4-FFF2-40B4-BE49-F238E27FC236}">
                  <a16:creationId xmlns:a16="http://schemas.microsoft.com/office/drawing/2014/main" id="{043BCEB6-E748-D6B9-702A-880A04AF7B5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4087" y="5752955"/>
              <a:ext cx="611212" cy="611212"/>
            </a:xfrm>
            <a:prstGeom prst="rect">
              <a:avLst/>
            </a:prstGeom>
            <a:effectLst/>
          </p:spPr>
        </p:pic>
      </p:grpSp>
      <p:sp>
        <p:nvSpPr>
          <p:cNvPr id="46" name="Freeform: Shape 45">
            <a:extLst>
              <a:ext uri="{FF2B5EF4-FFF2-40B4-BE49-F238E27FC236}">
                <a16:creationId xmlns:a16="http://schemas.microsoft.com/office/drawing/2014/main" id="{4AAA094B-59E4-3769-0B8D-24071E6D46B8}"/>
              </a:ext>
            </a:extLst>
          </p:cNvPr>
          <p:cNvSpPr/>
          <p:nvPr/>
        </p:nvSpPr>
        <p:spPr>
          <a:xfrm rot="10800000">
            <a:off x="-22889" y="-2505392"/>
            <a:ext cx="987136" cy="11795760"/>
          </a:xfrm>
          <a:custGeom>
            <a:avLst/>
            <a:gdLst>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5259 w 992395"/>
              <a:gd name="connsiteY0" fmla="*/ 11795760 h 11795760"/>
              <a:gd name="connsiteX1" fmla="*/ 5259 w 992395"/>
              <a:gd name="connsiteY1" fmla="*/ 6578598 h 11795760"/>
              <a:gd name="connsiteX2" fmla="*/ 512280 w 992395"/>
              <a:gd name="connsiteY2" fmla="*/ 5897880 h 11795760"/>
              <a:gd name="connsiteX3" fmla="*/ 5259 w 992395"/>
              <a:gd name="connsiteY3" fmla="*/ 5217162 h 11795760"/>
              <a:gd name="connsiteX4" fmla="*/ 5259 w 992395"/>
              <a:gd name="connsiteY4" fmla="*/ 0 h 11795760"/>
              <a:gd name="connsiteX5" fmla="*/ 992395 w 992395"/>
              <a:gd name="connsiteY5" fmla="*/ 0 h 11795760"/>
              <a:gd name="connsiteX6" fmla="*/ 992395 w 992395"/>
              <a:gd name="connsiteY6" fmla="*/ 11795760 h 11795760"/>
              <a:gd name="connsiteX7" fmla="*/ 5259 w 992395"/>
              <a:gd name="connsiteY7" fmla="*/ 11795760 h 11795760"/>
              <a:gd name="connsiteX0" fmla="*/ 5098 w 992234"/>
              <a:gd name="connsiteY0" fmla="*/ 11795760 h 11795760"/>
              <a:gd name="connsiteX1" fmla="*/ 5101 w 992234"/>
              <a:gd name="connsiteY1" fmla="*/ 6578598 h 11795760"/>
              <a:gd name="connsiteX2" fmla="*/ 512119 w 992234"/>
              <a:gd name="connsiteY2" fmla="*/ 5897880 h 11795760"/>
              <a:gd name="connsiteX3" fmla="*/ 5098 w 992234"/>
              <a:gd name="connsiteY3" fmla="*/ 5217162 h 11795760"/>
              <a:gd name="connsiteX4" fmla="*/ 5098 w 992234"/>
              <a:gd name="connsiteY4" fmla="*/ 0 h 11795760"/>
              <a:gd name="connsiteX5" fmla="*/ 992234 w 992234"/>
              <a:gd name="connsiteY5" fmla="*/ 0 h 11795760"/>
              <a:gd name="connsiteX6" fmla="*/ 992234 w 992234"/>
              <a:gd name="connsiteY6" fmla="*/ 11795760 h 11795760"/>
              <a:gd name="connsiteX7" fmla="*/ 5098 w 992234"/>
              <a:gd name="connsiteY7" fmla="*/ 11795760 h 11795760"/>
              <a:gd name="connsiteX0" fmla="*/ 3333 w 990469"/>
              <a:gd name="connsiteY0" fmla="*/ 11795760 h 11795760"/>
              <a:gd name="connsiteX1" fmla="*/ 3336 w 990469"/>
              <a:gd name="connsiteY1" fmla="*/ 6578598 h 11795760"/>
              <a:gd name="connsiteX2" fmla="*/ 510354 w 990469"/>
              <a:gd name="connsiteY2" fmla="*/ 5897880 h 11795760"/>
              <a:gd name="connsiteX3" fmla="*/ 3333 w 990469"/>
              <a:gd name="connsiteY3" fmla="*/ 5217162 h 11795760"/>
              <a:gd name="connsiteX4" fmla="*/ 3333 w 990469"/>
              <a:gd name="connsiteY4" fmla="*/ 0 h 11795760"/>
              <a:gd name="connsiteX5" fmla="*/ 990469 w 990469"/>
              <a:gd name="connsiteY5" fmla="*/ 0 h 11795760"/>
              <a:gd name="connsiteX6" fmla="*/ 990469 w 990469"/>
              <a:gd name="connsiteY6" fmla="*/ 11795760 h 11795760"/>
              <a:gd name="connsiteX7" fmla="*/ 3333 w 990469"/>
              <a:gd name="connsiteY7" fmla="*/ 11795760 h 11795760"/>
              <a:gd name="connsiteX0" fmla="*/ 181 w 987317"/>
              <a:gd name="connsiteY0" fmla="*/ 11795760 h 11795760"/>
              <a:gd name="connsiteX1" fmla="*/ 184 w 987317"/>
              <a:gd name="connsiteY1" fmla="*/ 6578598 h 11795760"/>
              <a:gd name="connsiteX2" fmla="*/ 507202 w 987317"/>
              <a:gd name="connsiteY2" fmla="*/ 5897880 h 11795760"/>
              <a:gd name="connsiteX3" fmla="*/ 181 w 987317"/>
              <a:gd name="connsiteY3" fmla="*/ 5217162 h 11795760"/>
              <a:gd name="connsiteX4" fmla="*/ 181 w 987317"/>
              <a:gd name="connsiteY4" fmla="*/ 0 h 11795760"/>
              <a:gd name="connsiteX5" fmla="*/ 987317 w 987317"/>
              <a:gd name="connsiteY5" fmla="*/ 0 h 11795760"/>
              <a:gd name="connsiteX6" fmla="*/ 987317 w 987317"/>
              <a:gd name="connsiteY6" fmla="*/ 11795760 h 11795760"/>
              <a:gd name="connsiteX7" fmla="*/ 181 w 987317"/>
              <a:gd name="connsiteY7" fmla="*/ 11795760 h 11795760"/>
              <a:gd name="connsiteX0" fmla="*/ 1898 w 989034"/>
              <a:gd name="connsiteY0" fmla="*/ 11795760 h 11795760"/>
              <a:gd name="connsiteX1" fmla="*/ 1901 w 989034"/>
              <a:gd name="connsiteY1" fmla="*/ 6578598 h 11795760"/>
              <a:gd name="connsiteX2" fmla="*/ 508919 w 989034"/>
              <a:gd name="connsiteY2" fmla="*/ 5897880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1898 w 989034"/>
              <a:gd name="connsiteY0" fmla="*/ 11795760 h 11795760"/>
              <a:gd name="connsiteX1" fmla="*/ 1901 w 989034"/>
              <a:gd name="connsiteY1" fmla="*/ 6578598 h 11795760"/>
              <a:gd name="connsiteX2" fmla="*/ 508919 w 989034"/>
              <a:gd name="connsiteY2" fmla="*/ 5869305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2005 w 989141"/>
              <a:gd name="connsiteY0" fmla="*/ 11795760 h 11795760"/>
              <a:gd name="connsiteX1" fmla="*/ 2008 w 989141"/>
              <a:gd name="connsiteY1" fmla="*/ 6578598 h 11795760"/>
              <a:gd name="connsiteX2" fmla="*/ 478546 w 989141"/>
              <a:gd name="connsiteY2" fmla="*/ 5884545 h 11795760"/>
              <a:gd name="connsiteX3" fmla="*/ 2005 w 989141"/>
              <a:gd name="connsiteY3" fmla="*/ 5217162 h 11795760"/>
              <a:gd name="connsiteX4" fmla="*/ 2005 w 989141"/>
              <a:gd name="connsiteY4" fmla="*/ 0 h 11795760"/>
              <a:gd name="connsiteX5" fmla="*/ 989141 w 989141"/>
              <a:gd name="connsiteY5" fmla="*/ 0 h 11795760"/>
              <a:gd name="connsiteX6" fmla="*/ 989141 w 989141"/>
              <a:gd name="connsiteY6" fmla="*/ 11795760 h 11795760"/>
              <a:gd name="connsiteX7" fmla="*/ 2005 w 989141"/>
              <a:gd name="connsiteY7" fmla="*/ 11795760 h 11795760"/>
              <a:gd name="connsiteX0" fmla="*/ 2027 w 989163"/>
              <a:gd name="connsiteY0" fmla="*/ 11795760 h 11795760"/>
              <a:gd name="connsiteX1" fmla="*/ 2030 w 989163"/>
              <a:gd name="connsiteY1" fmla="*/ 6578598 h 11795760"/>
              <a:gd name="connsiteX2" fmla="*/ 472856 w 989163"/>
              <a:gd name="connsiteY2" fmla="*/ 5867400 h 11795760"/>
              <a:gd name="connsiteX3" fmla="*/ 2027 w 989163"/>
              <a:gd name="connsiteY3" fmla="*/ 5217162 h 11795760"/>
              <a:gd name="connsiteX4" fmla="*/ 2027 w 989163"/>
              <a:gd name="connsiteY4" fmla="*/ 0 h 11795760"/>
              <a:gd name="connsiteX5" fmla="*/ 989163 w 989163"/>
              <a:gd name="connsiteY5" fmla="*/ 0 h 11795760"/>
              <a:gd name="connsiteX6" fmla="*/ 989163 w 989163"/>
              <a:gd name="connsiteY6" fmla="*/ 11795760 h 11795760"/>
              <a:gd name="connsiteX7" fmla="*/ 2027 w 989163"/>
              <a:gd name="connsiteY7" fmla="*/ 11795760 h 11795760"/>
              <a:gd name="connsiteX0" fmla="*/ 2034 w 989170"/>
              <a:gd name="connsiteY0" fmla="*/ 11795760 h 11795760"/>
              <a:gd name="connsiteX1" fmla="*/ 2037 w 989170"/>
              <a:gd name="connsiteY1" fmla="*/ 6578598 h 11795760"/>
              <a:gd name="connsiteX2" fmla="*/ 472863 w 989170"/>
              <a:gd name="connsiteY2" fmla="*/ 5867400 h 11795760"/>
              <a:gd name="connsiteX3" fmla="*/ 2034 w 989170"/>
              <a:gd name="connsiteY3" fmla="*/ 5217162 h 11795760"/>
              <a:gd name="connsiteX4" fmla="*/ 2034 w 989170"/>
              <a:gd name="connsiteY4" fmla="*/ 0 h 11795760"/>
              <a:gd name="connsiteX5" fmla="*/ 989170 w 989170"/>
              <a:gd name="connsiteY5" fmla="*/ 0 h 11795760"/>
              <a:gd name="connsiteX6" fmla="*/ 989170 w 989170"/>
              <a:gd name="connsiteY6" fmla="*/ 11795760 h 11795760"/>
              <a:gd name="connsiteX7" fmla="*/ 2034 w 989170"/>
              <a:gd name="connsiteY7" fmla="*/ 11795760 h 11795760"/>
              <a:gd name="connsiteX0" fmla="*/ 2087 w 989223"/>
              <a:gd name="connsiteY0" fmla="*/ 11795760 h 11795760"/>
              <a:gd name="connsiteX1" fmla="*/ 2090 w 989223"/>
              <a:gd name="connsiteY1" fmla="*/ 6578598 h 11795760"/>
              <a:gd name="connsiteX2" fmla="*/ 472916 w 989223"/>
              <a:gd name="connsiteY2" fmla="*/ 5867400 h 11795760"/>
              <a:gd name="connsiteX3" fmla="*/ 2087 w 989223"/>
              <a:gd name="connsiteY3" fmla="*/ 5217162 h 11795760"/>
              <a:gd name="connsiteX4" fmla="*/ 2087 w 989223"/>
              <a:gd name="connsiteY4" fmla="*/ 0 h 11795760"/>
              <a:gd name="connsiteX5" fmla="*/ 989223 w 989223"/>
              <a:gd name="connsiteY5" fmla="*/ 0 h 11795760"/>
              <a:gd name="connsiteX6" fmla="*/ 989223 w 989223"/>
              <a:gd name="connsiteY6" fmla="*/ 11795760 h 11795760"/>
              <a:gd name="connsiteX7" fmla="*/ 2087 w 989223"/>
              <a:gd name="connsiteY7" fmla="*/ 11795760 h 11795760"/>
              <a:gd name="connsiteX0" fmla="*/ 2038 w 989174"/>
              <a:gd name="connsiteY0" fmla="*/ 11795760 h 11795760"/>
              <a:gd name="connsiteX1" fmla="*/ 2041 w 989174"/>
              <a:gd name="connsiteY1" fmla="*/ 6578598 h 11795760"/>
              <a:gd name="connsiteX2" fmla="*/ 472867 w 989174"/>
              <a:gd name="connsiteY2" fmla="*/ 5867400 h 11795760"/>
              <a:gd name="connsiteX3" fmla="*/ 2038 w 989174"/>
              <a:gd name="connsiteY3" fmla="*/ 5217162 h 11795760"/>
              <a:gd name="connsiteX4" fmla="*/ 2038 w 989174"/>
              <a:gd name="connsiteY4" fmla="*/ 0 h 11795760"/>
              <a:gd name="connsiteX5" fmla="*/ 989174 w 989174"/>
              <a:gd name="connsiteY5" fmla="*/ 0 h 11795760"/>
              <a:gd name="connsiteX6" fmla="*/ 989174 w 989174"/>
              <a:gd name="connsiteY6" fmla="*/ 11795760 h 11795760"/>
              <a:gd name="connsiteX7" fmla="*/ 2038 w 989174"/>
              <a:gd name="connsiteY7" fmla="*/ 11795760 h 11795760"/>
              <a:gd name="connsiteX0" fmla="*/ 2023 w 989159"/>
              <a:gd name="connsiteY0" fmla="*/ 11795760 h 11795760"/>
              <a:gd name="connsiteX1" fmla="*/ 2026 w 989159"/>
              <a:gd name="connsiteY1" fmla="*/ 6578598 h 11795760"/>
              <a:gd name="connsiteX2" fmla="*/ 472852 w 989159"/>
              <a:gd name="connsiteY2" fmla="*/ 5867400 h 11795760"/>
              <a:gd name="connsiteX3" fmla="*/ 2023 w 989159"/>
              <a:gd name="connsiteY3" fmla="*/ 5217162 h 11795760"/>
              <a:gd name="connsiteX4" fmla="*/ 2023 w 989159"/>
              <a:gd name="connsiteY4" fmla="*/ 0 h 11795760"/>
              <a:gd name="connsiteX5" fmla="*/ 989159 w 989159"/>
              <a:gd name="connsiteY5" fmla="*/ 0 h 11795760"/>
              <a:gd name="connsiteX6" fmla="*/ 989159 w 989159"/>
              <a:gd name="connsiteY6" fmla="*/ 11795760 h 11795760"/>
              <a:gd name="connsiteX7" fmla="*/ 2023 w 989159"/>
              <a:gd name="connsiteY7" fmla="*/ 11795760 h 11795760"/>
              <a:gd name="connsiteX0" fmla="*/ 4043 w 991179"/>
              <a:gd name="connsiteY0" fmla="*/ 11795760 h 11795760"/>
              <a:gd name="connsiteX1" fmla="*/ 4046 w 991179"/>
              <a:gd name="connsiteY1" fmla="*/ 6578598 h 11795760"/>
              <a:gd name="connsiteX2" fmla="*/ 474872 w 991179"/>
              <a:gd name="connsiteY2" fmla="*/ 5867400 h 11795760"/>
              <a:gd name="connsiteX3" fmla="*/ 4043 w 991179"/>
              <a:gd name="connsiteY3" fmla="*/ 5217162 h 11795760"/>
              <a:gd name="connsiteX4" fmla="*/ 4043 w 991179"/>
              <a:gd name="connsiteY4" fmla="*/ 0 h 11795760"/>
              <a:gd name="connsiteX5" fmla="*/ 991179 w 991179"/>
              <a:gd name="connsiteY5" fmla="*/ 0 h 11795760"/>
              <a:gd name="connsiteX6" fmla="*/ 991179 w 991179"/>
              <a:gd name="connsiteY6" fmla="*/ 11795760 h 11795760"/>
              <a:gd name="connsiteX7" fmla="*/ 4043 w 991179"/>
              <a:gd name="connsiteY7" fmla="*/ 11795760 h 11795760"/>
              <a:gd name="connsiteX0" fmla="*/ 4047 w 991183"/>
              <a:gd name="connsiteY0" fmla="*/ 11795760 h 11795760"/>
              <a:gd name="connsiteX1" fmla="*/ 243 w 991183"/>
              <a:gd name="connsiteY1" fmla="*/ 6666228 h 11795760"/>
              <a:gd name="connsiteX2" fmla="*/ 474876 w 991183"/>
              <a:gd name="connsiteY2" fmla="*/ 5867400 h 11795760"/>
              <a:gd name="connsiteX3" fmla="*/ 4047 w 991183"/>
              <a:gd name="connsiteY3" fmla="*/ 5217162 h 11795760"/>
              <a:gd name="connsiteX4" fmla="*/ 4047 w 991183"/>
              <a:gd name="connsiteY4" fmla="*/ 0 h 11795760"/>
              <a:gd name="connsiteX5" fmla="*/ 991183 w 991183"/>
              <a:gd name="connsiteY5" fmla="*/ 0 h 11795760"/>
              <a:gd name="connsiteX6" fmla="*/ 991183 w 991183"/>
              <a:gd name="connsiteY6" fmla="*/ 11795760 h 11795760"/>
              <a:gd name="connsiteX7" fmla="*/ 4047 w 991183"/>
              <a:gd name="connsiteY7" fmla="*/ 11795760 h 11795760"/>
              <a:gd name="connsiteX0" fmla="*/ 4000 w 991136"/>
              <a:gd name="connsiteY0" fmla="*/ 11795760 h 11795760"/>
              <a:gd name="connsiteX1" fmla="*/ 196 w 991136"/>
              <a:gd name="connsiteY1" fmla="*/ 6666228 h 11795760"/>
              <a:gd name="connsiteX2" fmla="*/ 474829 w 991136"/>
              <a:gd name="connsiteY2" fmla="*/ 5867400 h 11795760"/>
              <a:gd name="connsiteX3" fmla="*/ 11623 w 991136"/>
              <a:gd name="connsiteY3" fmla="*/ 5148582 h 11795760"/>
              <a:gd name="connsiteX4" fmla="*/ 4000 w 991136"/>
              <a:gd name="connsiteY4" fmla="*/ 0 h 11795760"/>
              <a:gd name="connsiteX5" fmla="*/ 991136 w 991136"/>
              <a:gd name="connsiteY5" fmla="*/ 0 h 11795760"/>
              <a:gd name="connsiteX6" fmla="*/ 991136 w 991136"/>
              <a:gd name="connsiteY6" fmla="*/ 11795760 h 11795760"/>
              <a:gd name="connsiteX7" fmla="*/ 4000 w 991136"/>
              <a:gd name="connsiteY7" fmla="*/ 11795760 h 11795760"/>
              <a:gd name="connsiteX0" fmla="*/ 3965 w 991101"/>
              <a:gd name="connsiteY0" fmla="*/ 11795760 h 11795760"/>
              <a:gd name="connsiteX1" fmla="*/ 161 w 991101"/>
              <a:gd name="connsiteY1" fmla="*/ 6666228 h 11795760"/>
              <a:gd name="connsiteX2" fmla="*/ 583379 w 991101"/>
              <a:gd name="connsiteY2" fmla="*/ 5888355 h 11795760"/>
              <a:gd name="connsiteX3" fmla="*/ 11588 w 991101"/>
              <a:gd name="connsiteY3" fmla="*/ 5148582 h 11795760"/>
              <a:gd name="connsiteX4" fmla="*/ 3965 w 991101"/>
              <a:gd name="connsiteY4" fmla="*/ 0 h 11795760"/>
              <a:gd name="connsiteX5" fmla="*/ 991101 w 991101"/>
              <a:gd name="connsiteY5" fmla="*/ 0 h 11795760"/>
              <a:gd name="connsiteX6" fmla="*/ 991101 w 991101"/>
              <a:gd name="connsiteY6" fmla="*/ 11795760 h 11795760"/>
              <a:gd name="connsiteX7" fmla="*/ 3965 w 991101"/>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7623 w 987136"/>
              <a:gd name="connsiteY3" fmla="*/ 514858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7148 w 987136"/>
              <a:gd name="connsiteY3" fmla="*/ 504380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90359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762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7136" h="11795760">
                <a:moveTo>
                  <a:pt x="0" y="11795760"/>
                </a:moveTo>
                <a:cubicBezTo>
                  <a:pt x="1" y="10056706"/>
                  <a:pt x="11438" y="8521487"/>
                  <a:pt x="11439" y="6782433"/>
                </a:cubicBezTo>
                <a:cubicBezTo>
                  <a:pt x="108" y="6614582"/>
                  <a:pt x="580050" y="6183206"/>
                  <a:pt x="579414" y="5894070"/>
                </a:cubicBezTo>
                <a:cubicBezTo>
                  <a:pt x="578778" y="5604934"/>
                  <a:pt x="-47521" y="5143078"/>
                  <a:pt x="7623" y="5047617"/>
                </a:cubicBezTo>
                <a:lnTo>
                  <a:pt x="0" y="0"/>
                </a:lnTo>
                <a:lnTo>
                  <a:pt x="987136" y="0"/>
                </a:lnTo>
                <a:lnTo>
                  <a:pt x="987136" y="11795760"/>
                </a:lnTo>
                <a:lnTo>
                  <a:pt x="0" y="11795760"/>
                </a:lnTo>
                <a:close/>
              </a:path>
            </a:pathLst>
          </a:custGeom>
          <a:solidFill>
            <a:srgbClr val="37446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47" name="Graphic 46" descr="Research with solid fill">
            <a:hlinkClick r:id="rId4" action="ppaction://hlinksldjump"/>
            <a:extLst>
              <a:ext uri="{FF2B5EF4-FFF2-40B4-BE49-F238E27FC236}">
                <a16:creationId xmlns:a16="http://schemas.microsoft.com/office/drawing/2014/main" id="{A538FA96-80BC-827B-9CF2-71FBAE088AB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2319" y="524313"/>
            <a:ext cx="724415" cy="724415"/>
          </a:xfrm>
          <a:prstGeom prst="rect">
            <a:avLst/>
          </a:prstGeom>
        </p:spPr>
      </p:pic>
      <p:pic>
        <p:nvPicPr>
          <p:cNvPr id="48" name="Graphic 47" descr="Cloud with solid fill">
            <a:hlinkClick r:id="rId15" action="ppaction://hlinksldjump"/>
            <a:extLst>
              <a:ext uri="{FF2B5EF4-FFF2-40B4-BE49-F238E27FC236}">
                <a16:creationId xmlns:a16="http://schemas.microsoft.com/office/drawing/2014/main" id="{558A6927-8877-482B-AC73-B0C1F05E06D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8385" y="4452534"/>
            <a:ext cx="717906" cy="717906"/>
          </a:xfrm>
          <a:prstGeom prst="rect">
            <a:avLst/>
          </a:prstGeom>
        </p:spPr>
      </p:pic>
      <p:pic>
        <p:nvPicPr>
          <p:cNvPr id="49" name="Graphic 48" descr="Bar chart with solid fill">
            <a:hlinkClick r:id="rId22" action="ppaction://hlinksldjump"/>
            <a:extLst>
              <a:ext uri="{FF2B5EF4-FFF2-40B4-BE49-F238E27FC236}">
                <a16:creationId xmlns:a16="http://schemas.microsoft.com/office/drawing/2014/main" id="{D4BA6F12-AA28-6AB6-42A1-51A980BBC1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98385" y="3131668"/>
            <a:ext cx="738349" cy="738349"/>
          </a:xfrm>
          <a:prstGeom prst="rect">
            <a:avLst/>
          </a:prstGeom>
        </p:spPr>
      </p:pic>
      <p:pic>
        <p:nvPicPr>
          <p:cNvPr id="50" name="Graphic 49" descr="Database with solid fill">
            <a:hlinkClick r:id="rId24" action="ppaction://hlinksldjump"/>
            <a:extLst>
              <a:ext uri="{FF2B5EF4-FFF2-40B4-BE49-F238E27FC236}">
                <a16:creationId xmlns:a16="http://schemas.microsoft.com/office/drawing/2014/main" id="{53A0B929-544B-9A40-8761-BF93BEF973B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08606" y="1831245"/>
            <a:ext cx="717906" cy="717906"/>
          </a:xfrm>
          <a:prstGeom prst="rect">
            <a:avLst/>
          </a:prstGeom>
        </p:spPr>
      </p:pic>
      <p:pic>
        <p:nvPicPr>
          <p:cNvPr id="51" name="Graphic 50" descr="Microscope with solid fill">
            <a:hlinkClick r:id="rId27" action="ppaction://hlinksldjump"/>
            <a:extLst>
              <a:ext uri="{FF2B5EF4-FFF2-40B4-BE49-F238E27FC236}">
                <a16:creationId xmlns:a16="http://schemas.microsoft.com/office/drawing/2014/main" id="{D0E5591E-DE39-CBA5-4F31-0430D50F00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51732" y="5752955"/>
            <a:ext cx="611212" cy="611212"/>
          </a:xfrm>
          <a:prstGeom prst="rect">
            <a:avLst/>
          </a:prstGeom>
          <a:effectLst/>
        </p:spPr>
      </p:pic>
      <p:sp>
        <p:nvSpPr>
          <p:cNvPr id="52" name="TextBox 51">
            <a:extLst>
              <a:ext uri="{FF2B5EF4-FFF2-40B4-BE49-F238E27FC236}">
                <a16:creationId xmlns:a16="http://schemas.microsoft.com/office/drawing/2014/main" id="{A94FACD6-76F5-FAA4-D7E9-379D0DC29699}"/>
              </a:ext>
            </a:extLst>
          </p:cNvPr>
          <p:cNvSpPr txBox="1"/>
          <p:nvPr/>
        </p:nvSpPr>
        <p:spPr>
          <a:xfrm>
            <a:off x="6855642" y="3664656"/>
            <a:ext cx="5057090" cy="1200329"/>
          </a:xfrm>
          <a:prstGeom prst="rect">
            <a:avLst/>
          </a:prstGeom>
          <a:noFill/>
        </p:spPr>
        <p:txBody>
          <a:bodyPr wrap="none" rtlCol="0">
            <a:spAutoFit/>
          </a:bodyPr>
          <a:lstStyle/>
          <a:p>
            <a:pPr marL="285750" indent="-285750">
              <a:buFont typeface="Arial" panose="020B0604020202020204" pitchFamily="34" charset="0"/>
              <a:buChar char="•"/>
            </a:pPr>
            <a:r>
              <a:rPr lang="en-IN" sz="2400" i="0" dirty="0">
                <a:effectLst/>
                <a:latin typeface="+mj-lt"/>
                <a:ea typeface="Calibri Light" panose="020F0302020204030204" pitchFamily="34" charset="0"/>
                <a:cs typeface="Calibri Light" panose="020F0302020204030204" pitchFamily="34" charset="0"/>
              </a:rPr>
              <a:t>Sequential Data Handling</a:t>
            </a:r>
          </a:p>
          <a:p>
            <a:pPr marL="285750" indent="-285750">
              <a:buFont typeface="Arial" panose="020B0604020202020204" pitchFamily="34" charset="0"/>
              <a:buChar char="•"/>
            </a:pPr>
            <a:r>
              <a:rPr lang="en-IN" sz="2400" i="0" dirty="0">
                <a:effectLst/>
                <a:latin typeface="+mj-lt"/>
                <a:ea typeface="Calibri Light" panose="020F0302020204030204" pitchFamily="34" charset="0"/>
                <a:cs typeface="Calibri Light" panose="020F0302020204030204" pitchFamily="34" charset="0"/>
              </a:rPr>
              <a:t>Memory of Long-Term Dependencies</a:t>
            </a:r>
            <a:endParaRPr lang="en-IN" sz="2400" dirty="0">
              <a:latin typeface="+mj-lt"/>
              <a:ea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IN" sz="2400" i="0" dirty="0">
                <a:effectLst/>
                <a:latin typeface="+mj-lt"/>
                <a:ea typeface="Calibri Light" panose="020F0302020204030204" pitchFamily="34" charset="0"/>
                <a:cs typeface="Calibri Light" panose="020F0302020204030204" pitchFamily="34" charset="0"/>
              </a:rPr>
              <a:t>Time Series Forecasting</a:t>
            </a:r>
            <a:endParaRPr lang="en-IN" sz="2400" dirty="0">
              <a:latin typeface="+mj-lt"/>
              <a:ea typeface="Calibri Light" panose="020F0302020204030204" pitchFamily="34" charset="0"/>
              <a:cs typeface="Calibri Light" panose="020F0302020204030204" pitchFamily="34" charset="0"/>
            </a:endParaRPr>
          </a:p>
        </p:txBody>
      </p:sp>
      <p:sp>
        <p:nvSpPr>
          <p:cNvPr id="53" name="TextBox 52">
            <a:extLst>
              <a:ext uri="{FF2B5EF4-FFF2-40B4-BE49-F238E27FC236}">
                <a16:creationId xmlns:a16="http://schemas.microsoft.com/office/drawing/2014/main" id="{836860FD-C951-261B-2E6E-02EB1A6CB8EA}"/>
              </a:ext>
            </a:extLst>
          </p:cNvPr>
          <p:cNvSpPr txBox="1"/>
          <p:nvPr/>
        </p:nvSpPr>
        <p:spPr>
          <a:xfrm>
            <a:off x="6855642" y="1860984"/>
            <a:ext cx="4969246" cy="1446550"/>
          </a:xfrm>
          <a:prstGeom prst="rect">
            <a:avLst/>
          </a:prstGeom>
          <a:noFill/>
        </p:spPr>
        <p:txBody>
          <a:bodyPr wrap="square" rtlCol="0">
            <a:spAutoFit/>
          </a:bodyPr>
          <a:lstStyle/>
          <a:p>
            <a:r>
              <a:rPr lang="en-US" sz="4400" b="1" dirty="0">
                <a:latin typeface="+mj-lt"/>
              </a:rPr>
              <a:t>LSTM(LONG SHORT-TERM MEMORY</a:t>
            </a:r>
            <a:r>
              <a:rPr lang="en-US" sz="2400" b="1" dirty="0">
                <a:latin typeface="+mj-lt"/>
              </a:rPr>
              <a:t>)</a:t>
            </a:r>
            <a:endParaRPr lang="en-IN" sz="2400" b="1" dirty="0">
              <a:latin typeface="+mj-lt"/>
            </a:endParaRPr>
          </a:p>
        </p:txBody>
      </p:sp>
    </p:spTree>
    <p:extLst>
      <p:ext uri="{BB962C8B-B14F-4D97-AF65-F5344CB8AC3E}">
        <p14:creationId xmlns:p14="http://schemas.microsoft.com/office/powerpoint/2010/main" val="644829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nodeType="withEffect">
                                  <p:stCondLst>
                                    <p:cond delay="0"/>
                                  </p:stCondLst>
                                  <p:childTnLst>
                                    <p:animMotion origin="layout" path="M 4.16667E-6 3.7037E-6 L 0.67304 0.01226 " pathEditMode="relative" rAng="0" ptsTypes="AA">
                                      <p:cBhvr>
                                        <p:cTn id="11" dur="2000" fill="hold"/>
                                        <p:tgtEl>
                                          <p:spTgt spid="8"/>
                                        </p:tgtEl>
                                        <p:attrNameLst>
                                          <p:attrName>ppt_x</p:attrName>
                                          <p:attrName>ppt_y</p:attrName>
                                        </p:attrNameLst>
                                      </p:cBhvr>
                                      <p:rCtr x="33646" y="602"/>
                                    </p:animMotion>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down)">
                                      <p:cBhvr>
                                        <p:cTn id="15" dur="500"/>
                                        <p:tgtEl>
                                          <p:spTgt spid="53"/>
                                        </p:tgtEl>
                                      </p:cBhvr>
                                    </p:animEffect>
                                  </p:childTnLst>
                                </p:cTn>
                              </p:par>
                            </p:childTnLst>
                          </p:cTn>
                        </p:par>
                        <p:par>
                          <p:cTn id="16" fill="hold">
                            <p:stCondLst>
                              <p:cond delay="2500"/>
                            </p:stCondLst>
                            <p:childTnLst>
                              <p:par>
                                <p:cTn id="17" presetID="22" presetClass="entr" presetSubtype="4"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2" grpId="0"/>
      <p:bldP spid="5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85161" y="586780"/>
            <a:ext cx="5421677" cy="769441"/>
          </a:xfrm>
          <a:prstGeom prst="rect">
            <a:avLst/>
          </a:prstGeom>
        </p:spPr>
        <p:txBody>
          <a:bodyPr wrap="none">
            <a:spAutoFit/>
          </a:bodyPr>
          <a:lstStyle/>
          <a:p>
            <a:r>
              <a:rPr lang="en-IN" sz="4400" dirty="0">
                <a:solidFill>
                  <a:schemeClr val="accent5">
                    <a:lumMod val="50000"/>
                  </a:schemeClr>
                </a:solidFill>
                <a:latin typeface="Times New Roman" panose="02020603050405020304" pitchFamily="18" charset="0"/>
                <a:cs typeface="Times New Roman" panose="02020603050405020304" pitchFamily="18" charset="0"/>
              </a:rPr>
              <a:t>LSTM Model Building</a:t>
            </a:r>
          </a:p>
        </p:txBody>
      </p:sp>
      <p:pic>
        <p:nvPicPr>
          <p:cNvPr id="10" name="Graphic 9" descr="Graduation cap with solid fill">
            <a:hlinkClick r:id="rId2" action="ppaction://hlinksldjump"/>
            <a:extLst>
              <a:ext uri="{FF2B5EF4-FFF2-40B4-BE49-F238E27FC236}">
                <a16:creationId xmlns:a16="http://schemas.microsoft.com/office/drawing/2014/main" id="{FA50C7F9-FBDD-AFEF-EC01-36ECB46C3D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884" y="519123"/>
            <a:ext cx="663204" cy="663204"/>
          </a:xfrm>
          <a:prstGeom prst="rect">
            <a:avLst/>
          </a:prstGeom>
          <a:effectLst/>
        </p:spPr>
      </p:pic>
      <p:grpSp>
        <p:nvGrpSpPr>
          <p:cNvPr id="33" name="Group 32">
            <a:extLst>
              <a:ext uri="{FF2B5EF4-FFF2-40B4-BE49-F238E27FC236}">
                <a16:creationId xmlns:a16="http://schemas.microsoft.com/office/drawing/2014/main" id="{6799746F-C958-FB28-4020-84B01530BDD6}"/>
              </a:ext>
            </a:extLst>
          </p:cNvPr>
          <p:cNvGrpSpPr/>
          <p:nvPr/>
        </p:nvGrpSpPr>
        <p:grpSpPr>
          <a:xfrm>
            <a:off x="-1025616" y="419399"/>
            <a:ext cx="991181" cy="991181"/>
            <a:chOff x="-1014071" y="370374"/>
            <a:chExt cx="991181" cy="991181"/>
          </a:xfrm>
        </p:grpSpPr>
        <p:sp>
          <p:nvSpPr>
            <p:cNvPr id="34" name="Oval 33">
              <a:extLst>
                <a:ext uri="{FF2B5EF4-FFF2-40B4-BE49-F238E27FC236}">
                  <a16:creationId xmlns:a16="http://schemas.microsoft.com/office/drawing/2014/main" id="{60473291-CFEB-1940-8F4F-C42E161882FC}"/>
                </a:ext>
              </a:extLst>
            </p:cNvPr>
            <p:cNvSpPr/>
            <p:nvPr/>
          </p:nvSpPr>
          <p:spPr>
            <a:xfrm>
              <a:off x="-1014071" y="370374"/>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5" name="Graphic 34" descr="Research with solid fill">
              <a:extLst>
                <a:ext uri="{FF2B5EF4-FFF2-40B4-BE49-F238E27FC236}">
                  <a16:creationId xmlns:a16="http://schemas.microsoft.com/office/drawing/2014/main" id="{0E12D88E-3A22-1F2E-8A8D-D0B186FDAF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500" y="524313"/>
              <a:ext cx="724415" cy="724415"/>
            </a:xfrm>
            <a:prstGeom prst="rect">
              <a:avLst/>
            </a:prstGeom>
          </p:spPr>
        </p:pic>
      </p:grpSp>
      <p:grpSp>
        <p:nvGrpSpPr>
          <p:cNvPr id="36" name="Group 35">
            <a:extLst>
              <a:ext uri="{FF2B5EF4-FFF2-40B4-BE49-F238E27FC236}">
                <a16:creationId xmlns:a16="http://schemas.microsoft.com/office/drawing/2014/main" id="{39343AD8-9BCF-50C3-C791-D260F6B32297}"/>
              </a:ext>
            </a:extLst>
          </p:cNvPr>
          <p:cNvGrpSpPr/>
          <p:nvPr/>
        </p:nvGrpSpPr>
        <p:grpSpPr>
          <a:xfrm>
            <a:off x="-1014071" y="4264821"/>
            <a:ext cx="991181" cy="991181"/>
            <a:chOff x="-1014071" y="4264821"/>
            <a:chExt cx="991181" cy="991181"/>
          </a:xfrm>
        </p:grpSpPr>
        <p:sp>
          <p:nvSpPr>
            <p:cNvPr id="37" name="Oval 36">
              <a:extLst>
                <a:ext uri="{FF2B5EF4-FFF2-40B4-BE49-F238E27FC236}">
                  <a16:creationId xmlns:a16="http://schemas.microsoft.com/office/drawing/2014/main" id="{CDE54C0C-301C-72B6-B174-7EADD2151ADC}"/>
                </a:ext>
              </a:extLst>
            </p:cNvPr>
            <p:cNvSpPr/>
            <p:nvPr/>
          </p:nvSpPr>
          <p:spPr>
            <a:xfrm>
              <a:off x="-1014071" y="426482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Graphic 37" descr="Cloud with solid fill">
              <a:extLst>
                <a:ext uri="{FF2B5EF4-FFF2-40B4-BE49-F238E27FC236}">
                  <a16:creationId xmlns:a16="http://schemas.microsoft.com/office/drawing/2014/main" id="{B91B8CDD-E207-1F79-8FAF-54A1883DCB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7434" y="4401458"/>
              <a:ext cx="717906" cy="717906"/>
            </a:xfrm>
            <a:prstGeom prst="rect">
              <a:avLst/>
            </a:prstGeom>
          </p:spPr>
        </p:pic>
      </p:grpSp>
      <p:grpSp>
        <p:nvGrpSpPr>
          <p:cNvPr id="39" name="Group 38">
            <a:extLst>
              <a:ext uri="{FF2B5EF4-FFF2-40B4-BE49-F238E27FC236}">
                <a16:creationId xmlns:a16="http://schemas.microsoft.com/office/drawing/2014/main" id="{3A1F8951-22D7-A9BB-1F74-0EB2C78618C3}"/>
              </a:ext>
            </a:extLst>
          </p:cNvPr>
          <p:cNvGrpSpPr/>
          <p:nvPr/>
        </p:nvGrpSpPr>
        <p:grpSpPr>
          <a:xfrm>
            <a:off x="454901" y="2966672"/>
            <a:ext cx="991181" cy="991181"/>
            <a:chOff x="-1014071" y="2966672"/>
            <a:chExt cx="991181" cy="991181"/>
          </a:xfrm>
        </p:grpSpPr>
        <p:sp>
          <p:nvSpPr>
            <p:cNvPr id="40" name="Oval 39">
              <a:extLst>
                <a:ext uri="{FF2B5EF4-FFF2-40B4-BE49-F238E27FC236}">
                  <a16:creationId xmlns:a16="http://schemas.microsoft.com/office/drawing/2014/main" id="{210A5EF3-E6CC-2F32-651B-80D6F6E9B3DF}"/>
                </a:ext>
              </a:extLst>
            </p:cNvPr>
            <p:cNvSpPr/>
            <p:nvPr/>
          </p:nvSpPr>
          <p:spPr>
            <a:xfrm>
              <a:off x="-1014071" y="2966672"/>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 name="Graphic 40" descr="Bar chart with solid fill">
              <a:extLst>
                <a:ext uri="{FF2B5EF4-FFF2-40B4-BE49-F238E27FC236}">
                  <a16:creationId xmlns:a16="http://schemas.microsoft.com/office/drawing/2014/main" id="{E7567921-77B5-639A-9AA9-5FF128AA92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7434" y="3052308"/>
              <a:ext cx="738349" cy="738349"/>
            </a:xfrm>
            <a:prstGeom prst="rect">
              <a:avLst/>
            </a:prstGeom>
          </p:spPr>
        </p:pic>
      </p:grpSp>
      <p:grpSp>
        <p:nvGrpSpPr>
          <p:cNvPr id="42" name="Group 41">
            <a:extLst>
              <a:ext uri="{FF2B5EF4-FFF2-40B4-BE49-F238E27FC236}">
                <a16:creationId xmlns:a16="http://schemas.microsoft.com/office/drawing/2014/main" id="{C6D3F48D-67A9-CEBD-3E2A-FE66F89B7577}"/>
              </a:ext>
            </a:extLst>
          </p:cNvPr>
          <p:cNvGrpSpPr/>
          <p:nvPr/>
        </p:nvGrpSpPr>
        <p:grpSpPr>
          <a:xfrm>
            <a:off x="-1014071" y="1668523"/>
            <a:ext cx="991181" cy="991181"/>
            <a:chOff x="-1014071" y="1668523"/>
            <a:chExt cx="991181" cy="991181"/>
          </a:xfrm>
        </p:grpSpPr>
        <p:sp>
          <p:nvSpPr>
            <p:cNvPr id="43" name="Oval 42">
              <a:extLst>
                <a:ext uri="{FF2B5EF4-FFF2-40B4-BE49-F238E27FC236}">
                  <a16:creationId xmlns:a16="http://schemas.microsoft.com/office/drawing/2014/main" id="{1FDCC876-FC1F-FFFD-8BB2-35A1FF9D23A0}"/>
                </a:ext>
              </a:extLst>
            </p:cNvPr>
            <p:cNvSpPr/>
            <p:nvPr/>
          </p:nvSpPr>
          <p:spPr>
            <a:xfrm>
              <a:off x="-1014071" y="1668523"/>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raphic 43" descr="Database with solid fill">
              <a:extLst>
                <a:ext uri="{FF2B5EF4-FFF2-40B4-BE49-F238E27FC236}">
                  <a16:creationId xmlns:a16="http://schemas.microsoft.com/office/drawing/2014/main" id="{D5E94511-D247-526F-DF9B-FB1DDD1B03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7213" y="1794821"/>
              <a:ext cx="717906" cy="717906"/>
            </a:xfrm>
            <a:prstGeom prst="rect">
              <a:avLst/>
            </a:prstGeom>
          </p:spPr>
        </p:pic>
      </p:grpSp>
      <p:grpSp>
        <p:nvGrpSpPr>
          <p:cNvPr id="45" name="Group 44">
            <a:extLst>
              <a:ext uri="{FF2B5EF4-FFF2-40B4-BE49-F238E27FC236}">
                <a16:creationId xmlns:a16="http://schemas.microsoft.com/office/drawing/2014/main" id="{B3B7AD95-90B9-6E27-3BB4-C3D4284EB495}"/>
              </a:ext>
            </a:extLst>
          </p:cNvPr>
          <p:cNvGrpSpPr/>
          <p:nvPr/>
        </p:nvGrpSpPr>
        <p:grpSpPr>
          <a:xfrm>
            <a:off x="-1014071" y="5562971"/>
            <a:ext cx="991181" cy="991181"/>
            <a:chOff x="-1014071" y="5562971"/>
            <a:chExt cx="991181" cy="991181"/>
          </a:xfrm>
        </p:grpSpPr>
        <p:sp>
          <p:nvSpPr>
            <p:cNvPr id="46" name="Oval 45">
              <a:extLst>
                <a:ext uri="{FF2B5EF4-FFF2-40B4-BE49-F238E27FC236}">
                  <a16:creationId xmlns:a16="http://schemas.microsoft.com/office/drawing/2014/main" id="{036A0129-C2AD-FF3B-8E83-F4D03F3C3F0A}"/>
                </a:ext>
              </a:extLst>
            </p:cNvPr>
            <p:cNvSpPr/>
            <p:nvPr/>
          </p:nvSpPr>
          <p:spPr>
            <a:xfrm>
              <a:off x="-1014071" y="556297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7" name="Graphic 46" descr="Microscope with solid fill">
              <a:hlinkClick r:id="rId13" action="ppaction://hlinksldjump"/>
              <a:extLst>
                <a:ext uri="{FF2B5EF4-FFF2-40B4-BE49-F238E27FC236}">
                  <a16:creationId xmlns:a16="http://schemas.microsoft.com/office/drawing/2014/main" id="{11D0FC72-4A76-2792-4A7E-5245C8AFA5B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4087" y="5752955"/>
              <a:ext cx="611212" cy="611212"/>
            </a:xfrm>
            <a:prstGeom prst="rect">
              <a:avLst/>
            </a:prstGeom>
            <a:effectLst/>
          </p:spPr>
        </p:pic>
      </p:grpSp>
      <p:sp>
        <p:nvSpPr>
          <p:cNvPr id="48" name="Freeform: Shape 47">
            <a:extLst>
              <a:ext uri="{FF2B5EF4-FFF2-40B4-BE49-F238E27FC236}">
                <a16:creationId xmlns:a16="http://schemas.microsoft.com/office/drawing/2014/main" id="{18C39602-A1AF-0EBB-C7CD-DB9F50CE2A78}"/>
              </a:ext>
            </a:extLst>
          </p:cNvPr>
          <p:cNvSpPr/>
          <p:nvPr/>
        </p:nvSpPr>
        <p:spPr>
          <a:xfrm rot="10800000">
            <a:off x="-22889" y="-2505392"/>
            <a:ext cx="987136" cy="11795760"/>
          </a:xfrm>
          <a:custGeom>
            <a:avLst/>
            <a:gdLst>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5259 w 992395"/>
              <a:gd name="connsiteY0" fmla="*/ 11795760 h 11795760"/>
              <a:gd name="connsiteX1" fmla="*/ 5259 w 992395"/>
              <a:gd name="connsiteY1" fmla="*/ 6578598 h 11795760"/>
              <a:gd name="connsiteX2" fmla="*/ 512280 w 992395"/>
              <a:gd name="connsiteY2" fmla="*/ 5897880 h 11795760"/>
              <a:gd name="connsiteX3" fmla="*/ 5259 w 992395"/>
              <a:gd name="connsiteY3" fmla="*/ 5217162 h 11795760"/>
              <a:gd name="connsiteX4" fmla="*/ 5259 w 992395"/>
              <a:gd name="connsiteY4" fmla="*/ 0 h 11795760"/>
              <a:gd name="connsiteX5" fmla="*/ 992395 w 992395"/>
              <a:gd name="connsiteY5" fmla="*/ 0 h 11795760"/>
              <a:gd name="connsiteX6" fmla="*/ 992395 w 992395"/>
              <a:gd name="connsiteY6" fmla="*/ 11795760 h 11795760"/>
              <a:gd name="connsiteX7" fmla="*/ 5259 w 992395"/>
              <a:gd name="connsiteY7" fmla="*/ 11795760 h 11795760"/>
              <a:gd name="connsiteX0" fmla="*/ 5098 w 992234"/>
              <a:gd name="connsiteY0" fmla="*/ 11795760 h 11795760"/>
              <a:gd name="connsiteX1" fmla="*/ 5101 w 992234"/>
              <a:gd name="connsiteY1" fmla="*/ 6578598 h 11795760"/>
              <a:gd name="connsiteX2" fmla="*/ 512119 w 992234"/>
              <a:gd name="connsiteY2" fmla="*/ 5897880 h 11795760"/>
              <a:gd name="connsiteX3" fmla="*/ 5098 w 992234"/>
              <a:gd name="connsiteY3" fmla="*/ 5217162 h 11795760"/>
              <a:gd name="connsiteX4" fmla="*/ 5098 w 992234"/>
              <a:gd name="connsiteY4" fmla="*/ 0 h 11795760"/>
              <a:gd name="connsiteX5" fmla="*/ 992234 w 992234"/>
              <a:gd name="connsiteY5" fmla="*/ 0 h 11795760"/>
              <a:gd name="connsiteX6" fmla="*/ 992234 w 992234"/>
              <a:gd name="connsiteY6" fmla="*/ 11795760 h 11795760"/>
              <a:gd name="connsiteX7" fmla="*/ 5098 w 992234"/>
              <a:gd name="connsiteY7" fmla="*/ 11795760 h 11795760"/>
              <a:gd name="connsiteX0" fmla="*/ 3333 w 990469"/>
              <a:gd name="connsiteY0" fmla="*/ 11795760 h 11795760"/>
              <a:gd name="connsiteX1" fmla="*/ 3336 w 990469"/>
              <a:gd name="connsiteY1" fmla="*/ 6578598 h 11795760"/>
              <a:gd name="connsiteX2" fmla="*/ 510354 w 990469"/>
              <a:gd name="connsiteY2" fmla="*/ 5897880 h 11795760"/>
              <a:gd name="connsiteX3" fmla="*/ 3333 w 990469"/>
              <a:gd name="connsiteY3" fmla="*/ 5217162 h 11795760"/>
              <a:gd name="connsiteX4" fmla="*/ 3333 w 990469"/>
              <a:gd name="connsiteY4" fmla="*/ 0 h 11795760"/>
              <a:gd name="connsiteX5" fmla="*/ 990469 w 990469"/>
              <a:gd name="connsiteY5" fmla="*/ 0 h 11795760"/>
              <a:gd name="connsiteX6" fmla="*/ 990469 w 990469"/>
              <a:gd name="connsiteY6" fmla="*/ 11795760 h 11795760"/>
              <a:gd name="connsiteX7" fmla="*/ 3333 w 990469"/>
              <a:gd name="connsiteY7" fmla="*/ 11795760 h 11795760"/>
              <a:gd name="connsiteX0" fmla="*/ 181 w 987317"/>
              <a:gd name="connsiteY0" fmla="*/ 11795760 h 11795760"/>
              <a:gd name="connsiteX1" fmla="*/ 184 w 987317"/>
              <a:gd name="connsiteY1" fmla="*/ 6578598 h 11795760"/>
              <a:gd name="connsiteX2" fmla="*/ 507202 w 987317"/>
              <a:gd name="connsiteY2" fmla="*/ 5897880 h 11795760"/>
              <a:gd name="connsiteX3" fmla="*/ 181 w 987317"/>
              <a:gd name="connsiteY3" fmla="*/ 5217162 h 11795760"/>
              <a:gd name="connsiteX4" fmla="*/ 181 w 987317"/>
              <a:gd name="connsiteY4" fmla="*/ 0 h 11795760"/>
              <a:gd name="connsiteX5" fmla="*/ 987317 w 987317"/>
              <a:gd name="connsiteY5" fmla="*/ 0 h 11795760"/>
              <a:gd name="connsiteX6" fmla="*/ 987317 w 987317"/>
              <a:gd name="connsiteY6" fmla="*/ 11795760 h 11795760"/>
              <a:gd name="connsiteX7" fmla="*/ 181 w 987317"/>
              <a:gd name="connsiteY7" fmla="*/ 11795760 h 11795760"/>
              <a:gd name="connsiteX0" fmla="*/ 1898 w 989034"/>
              <a:gd name="connsiteY0" fmla="*/ 11795760 h 11795760"/>
              <a:gd name="connsiteX1" fmla="*/ 1901 w 989034"/>
              <a:gd name="connsiteY1" fmla="*/ 6578598 h 11795760"/>
              <a:gd name="connsiteX2" fmla="*/ 508919 w 989034"/>
              <a:gd name="connsiteY2" fmla="*/ 5897880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1898 w 989034"/>
              <a:gd name="connsiteY0" fmla="*/ 11795760 h 11795760"/>
              <a:gd name="connsiteX1" fmla="*/ 1901 w 989034"/>
              <a:gd name="connsiteY1" fmla="*/ 6578598 h 11795760"/>
              <a:gd name="connsiteX2" fmla="*/ 508919 w 989034"/>
              <a:gd name="connsiteY2" fmla="*/ 5869305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2005 w 989141"/>
              <a:gd name="connsiteY0" fmla="*/ 11795760 h 11795760"/>
              <a:gd name="connsiteX1" fmla="*/ 2008 w 989141"/>
              <a:gd name="connsiteY1" fmla="*/ 6578598 h 11795760"/>
              <a:gd name="connsiteX2" fmla="*/ 478546 w 989141"/>
              <a:gd name="connsiteY2" fmla="*/ 5884545 h 11795760"/>
              <a:gd name="connsiteX3" fmla="*/ 2005 w 989141"/>
              <a:gd name="connsiteY3" fmla="*/ 5217162 h 11795760"/>
              <a:gd name="connsiteX4" fmla="*/ 2005 w 989141"/>
              <a:gd name="connsiteY4" fmla="*/ 0 h 11795760"/>
              <a:gd name="connsiteX5" fmla="*/ 989141 w 989141"/>
              <a:gd name="connsiteY5" fmla="*/ 0 h 11795760"/>
              <a:gd name="connsiteX6" fmla="*/ 989141 w 989141"/>
              <a:gd name="connsiteY6" fmla="*/ 11795760 h 11795760"/>
              <a:gd name="connsiteX7" fmla="*/ 2005 w 989141"/>
              <a:gd name="connsiteY7" fmla="*/ 11795760 h 11795760"/>
              <a:gd name="connsiteX0" fmla="*/ 2027 w 989163"/>
              <a:gd name="connsiteY0" fmla="*/ 11795760 h 11795760"/>
              <a:gd name="connsiteX1" fmla="*/ 2030 w 989163"/>
              <a:gd name="connsiteY1" fmla="*/ 6578598 h 11795760"/>
              <a:gd name="connsiteX2" fmla="*/ 472856 w 989163"/>
              <a:gd name="connsiteY2" fmla="*/ 5867400 h 11795760"/>
              <a:gd name="connsiteX3" fmla="*/ 2027 w 989163"/>
              <a:gd name="connsiteY3" fmla="*/ 5217162 h 11795760"/>
              <a:gd name="connsiteX4" fmla="*/ 2027 w 989163"/>
              <a:gd name="connsiteY4" fmla="*/ 0 h 11795760"/>
              <a:gd name="connsiteX5" fmla="*/ 989163 w 989163"/>
              <a:gd name="connsiteY5" fmla="*/ 0 h 11795760"/>
              <a:gd name="connsiteX6" fmla="*/ 989163 w 989163"/>
              <a:gd name="connsiteY6" fmla="*/ 11795760 h 11795760"/>
              <a:gd name="connsiteX7" fmla="*/ 2027 w 989163"/>
              <a:gd name="connsiteY7" fmla="*/ 11795760 h 11795760"/>
              <a:gd name="connsiteX0" fmla="*/ 2034 w 989170"/>
              <a:gd name="connsiteY0" fmla="*/ 11795760 h 11795760"/>
              <a:gd name="connsiteX1" fmla="*/ 2037 w 989170"/>
              <a:gd name="connsiteY1" fmla="*/ 6578598 h 11795760"/>
              <a:gd name="connsiteX2" fmla="*/ 472863 w 989170"/>
              <a:gd name="connsiteY2" fmla="*/ 5867400 h 11795760"/>
              <a:gd name="connsiteX3" fmla="*/ 2034 w 989170"/>
              <a:gd name="connsiteY3" fmla="*/ 5217162 h 11795760"/>
              <a:gd name="connsiteX4" fmla="*/ 2034 w 989170"/>
              <a:gd name="connsiteY4" fmla="*/ 0 h 11795760"/>
              <a:gd name="connsiteX5" fmla="*/ 989170 w 989170"/>
              <a:gd name="connsiteY5" fmla="*/ 0 h 11795760"/>
              <a:gd name="connsiteX6" fmla="*/ 989170 w 989170"/>
              <a:gd name="connsiteY6" fmla="*/ 11795760 h 11795760"/>
              <a:gd name="connsiteX7" fmla="*/ 2034 w 989170"/>
              <a:gd name="connsiteY7" fmla="*/ 11795760 h 11795760"/>
              <a:gd name="connsiteX0" fmla="*/ 2087 w 989223"/>
              <a:gd name="connsiteY0" fmla="*/ 11795760 h 11795760"/>
              <a:gd name="connsiteX1" fmla="*/ 2090 w 989223"/>
              <a:gd name="connsiteY1" fmla="*/ 6578598 h 11795760"/>
              <a:gd name="connsiteX2" fmla="*/ 472916 w 989223"/>
              <a:gd name="connsiteY2" fmla="*/ 5867400 h 11795760"/>
              <a:gd name="connsiteX3" fmla="*/ 2087 w 989223"/>
              <a:gd name="connsiteY3" fmla="*/ 5217162 h 11795760"/>
              <a:gd name="connsiteX4" fmla="*/ 2087 w 989223"/>
              <a:gd name="connsiteY4" fmla="*/ 0 h 11795760"/>
              <a:gd name="connsiteX5" fmla="*/ 989223 w 989223"/>
              <a:gd name="connsiteY5" fmla="*/ 0 h 11795760"/>
              <a:gd name="connsiteX6" fmla="*/ 989223 w 989223"/>
              <a:gd name="connsiteY6" fmla="*/ 11795760 h 11795760"/>
              <a:gd name="connsiteX7" fmla="*/ 2087 w 989223"/>
              <a:gd name="connsiteY7" fmla="*/ 11795760 h 11795760"/>
              <a:gd name="connsiteX0" fmla="*/ 2038 w 989174"/>
              <a:gd name="connsiteY0" fmla="*/ 11795760 h 11795760"/>
              <a:gd name="connsiteX1" fmla="*/ 2041 w 989174"/>
              <a:gd name="connsiteY1" fmla="*/ 6578598 h 11795760"/>
              <a:gd name="connsiteX2" fmla="*/ 472867 w 989174"/>
              <a:gd name="connsiteY2" fmla="*/ 5867400 h 11795760"/>
              <a:gd name="connsiteX3" fmla="*/ 2038 w 989174"/>
              <a:gd name="connsiteY3" fmla="*/ 5217162 h 11795760"/>
              <a:gd name="connsiteX4" fmla="*/ 2038 w 989174"/>
              <a:gd name="connsiteY4" fmla="*/ 0 h 11795760"/>
              <a:gd name="connsiteX5" fmla="*/ 989174 w 989174"/>
              <a:gd name="connsiteY5" fmla="*/ 0 h 11795760"/>
              <a:gd name="connsiteX6" fmla="*/ 989174 w 989174"/>
              <a:gd name="connsiteY6" fmla="*/ 11795760 h 11795760"/>
              <a:gd name="connsiteX7" fmla="*/ 2038 w 989174"/>
              <a:gd name="connsiteY7" fmla="*/ 11795760 h 11795760"/>
              <a:gd name="connsiteX0" fmla="*/ 2023 w 989159"/>
              <a:gd name="connsiteY0" fmla="*/ 11795760 h 11795760"/>
              <a:gd name="connsiteX1" fmla="*/ 2026 w 989159"/>
              <a:gd name="connsiteY1" fmla="*/ 6578598 h 11795760"/>
              <a:gd name="connsiteX2" fmla="*/ 472852 w 989159"/>
              <a:gd name="connsiteY2" fmla="*/ 5867400 h 11795760"/>
              <a:gd name="connsiteX3" fmla="*/ 2023 w 989159"/>
              <a:gd name="connsiteY3" fmla="*/ 5217162 h 11795760"/>
              <a:gd name="connsiteX4" fmla="*/ 2023 w 989159"/>
              <a:gd name="connsiteY4" fmla="*/ 0 h 11795760"/>
              <a:gd name="connsiteX5" fmla="*/ 989159 w 989159"/>
              <a:gd name="connsiteY5" fmla="*/ 0 h 11795760"/>
              <a:gd name="connsiteX6" fmla="*/ 989159 w 989159"/>
              <a:gd name="connsiteY6" fmla="*/ 11795760 h 11795760"/>
              <a:gd name="connsiteX7" fmla="*/ 2023 w 989159"/>
              <a:gd name="connsiteY7" fmla="*/ 11795760 h 11795760"/>
              <a:gd name="connsiteX0" fmla="*/ 4043 w 991179"/>
              <a:gd name="connsiteY0" fmla="*/ 11795760 h 11795760"/>
              <a:gd name="connsiteX1" fmla="*/ 4046 w 991179"/>
              <a:gd name="connsiteY1" fmla="*/ 6578598 h 11795760"/>
              <a:gd name="connsiteX2" fmla="*/ 474872 w 991179"/>
              <a:gd name="connsiteY2" fmla="*/ 5867400 h 11795760"/>
              <a:gd name="connsiteX3" fmla="*/ 4043 w 991179"/>
              <a:gd name="connsiteY3" fmla="*/ 5217162 h 11795760"/>
              <a:gd name="connsiteX4" fmla="*/ 4043 w 991179"/>
              <a:gd name="connsiteY4" fmla="*/ 0 h 11795760"/>
              <a:gd name="connsiteX5" fmla="*/ 991179 w 991179"/>
              <a:gd name="connsiteY5" fmla="*/ 0 h 11795760"/>
              <a:gd name="connsiteX6" fmla="*/ 991179 w 991179"/>
              <a:gd name="connsiteY6" fmla="*/ 11795760 h 11795760"/>
              <a:gd name="connsiteX7" fmla="*/ 4043 w 991179"/>
              <a:gd name="connsiteY7" fmla="*/ 11795760 h 11795760"/>
              <a:gd name="connsiteX0" fmla="*/ 4047 w 991183"/>
              <a:gd name="connsiteY0" fmla="*/ 11795760 h 11795760"/>
              <a:gd name="connsiteX1" fmla="*/ 243 w 991183"/>
              <a:gd name="connsiteY1" fmla="*/ 6666228 h 11795760"/>
              <a:gd name="connsiteX2" fmla="*/ 474876 w 991183"/>
              <a:gd name="connsiteY2" fmla="*/ 5867400 h 11795760"/>
              <a:gd name="connsiteX3" fmla="*/ 4047 w 991183"/>
              <a:gd name="connsiteY3" fmla="*/ 5217162 h 11795760"/>
              <a:gd name="connsiteX4" fmla="*/ 4047 w 991183"/>
              <a:gd name="connsiteY4" fmla="*/ 0 h 11795760"/>
              <a:gd name="connsiteX5" fmla="*/ 991183 w 991183"/>
              <a:gd name="connsiteY5" fmla="*/ 0 h 11795760"/>
              <a:gd name="connsiteX6" fmla="*/ 991183 w 991183"/>
              <a:gd name="connsiteY6" fmla="*/ 11795760 h 11795760"/>
              <a:gd name="connsiteX7" fmla="*/ 4047 w 991183"/>
              <a:gd name="connsiteY7" fmla="*/ 11795760 h 11795760"/>
              <a:gd name="connsiteX0" fmla="*/ 4000 w 991136"/>
              <a:gd name="connsiteY0" fmla="*/ 11795760 h 11795760"/>
              <a:gd name="connsiteX1" fmla="*/ 196 w 991136"/>
              <a:gd name="connsiteY1" fmla="*/ 6666228 h 11795760"/>
              <a:gd name="connsiteX2" fmla="*/ 474829 w 991136"/>
              <a:gd name="connsiteY2" fmla="*/ 5867400 h 11795760"/>
              <a:gd name="connsiteX3" fmla="*/ 11623 w 991136"/>
              <a:gd name="connsiteY3" fmla="*/ 5148582 h 11795760"/>
              <a:gd name="connsiteX4" fmla="*/ 4000 w 991136"/>
              <a:gd name="connsiteY4" fmla="*/ 0 h 11795760"/>
              <a:gd name="connsiteX5" fmla="*/ 991136 w 991136"/>
              <a:gd name="connsiteY5" fmla="*/ 0 h 11795760"/>
              <a:gd name="connsiteX6" fmla="*/ 991136 w 991136"/>
              <a:gd name="connsiteY6" fmla="*/ 11795760 h 11795760"/>
              <a:gd name="connsiteX7" fmla="*/ 4000 w 991136"/>
              <a:gd name="connsiteY7" fmla="*/ 11795760 h 11795760"/>
              <a:gd name="connsiteX0" fmla="*/ 3965 w 991101"/>
              <a:gd name="connsiteY0" fmla="*/ 11795760 h 11795760"/>
              <a:gd name="connsiteX1" fmla="*/ 161 w 991101"/>
              <a:gd name="connsiteY1" fmla="*/ 6666228 h 11795760"/>
              <a:gd name="connsiteX2" fmla="*/ 583379 w 991101"/>
              <a:gd name="connsiteY2" fmla="*/ 5888355 h 11795760"/>
              <a:gd name="connsiteX3" fmla="*/ 11588 w 991101"/>
              <a:gd name="connsiteY3" fmla="*/ 5148582 h 11795760"/>
              <a:gd name="connsiteX4" fmla="*/ 3965 w 991101"/>
              <a:gd name="connsiteY4" fmla="*/ 0 h 11795760"/>
              <a:gd name="connsiteX5" fmla="*/ 991101 w 991101"/>
              <a:gd name="connsiteY5" fmla="*/ 0 h 11795760"/>
              <a:gd name="connsiteX6" fmla="*/ 991101 w 991101"/>
              <a:gd name="connsiteY6" fmla="*/ 11795760 h 11795760"/>
              <a:gd name="connsiteX7" fmla="*/ 3965 w 991101"/>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7623 w 987136"/>
              <a:gd name="connsiteY3" fmla="*/ 514858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7148 w 987136"/>
              <a:gd name="connsiteY3" fmla="*/ 504380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90359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762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7136" h="11795760">
                <a:moveTo>
                  <a:pt x="0" y="11795760"/>
                </a:moveTo>
                <a:cubicBezTo>
                  <a:pt x="1" y="10056706"/>
                  <a:pt x="11438" y="8521487"/>
                  <a:pt x="11439" y="6782433"/>
                </a:cubicBezTo>
                <a:cubicBezTo>
                  <a:pt x="108" y="6614582"/>
                  <a:pt x="580050" y="6183206"/>
                  <a:pt x="579414" y="5894070"/>
                </a:cubicBezTo>
                <a:cubicBezTo>
                  <a:pt x="578778" y="5604934"/>
                  <a:pt x="-47521" y="5143078"/>
                  <a:pt x="7623" y="5047617"/>
                </a:cubicBezTo>
                <a:lnTo>
                  <a:pt x="0" y="0"/>
                </a:lnTo>
                <a:lnTo>
                  <a:pt x="987136" y="0"/>
                </a:lnTo>
                <a:lnTo>
                  <a:pt x="987136" y="11795760"/>
                </a:lnTo>
                <a:lnTo>
                  <a:pt x="0" y="11795760"/>
                </a:lnTo>
                <a:close/>
              </a:path>
            </a:pathLst>
          </a:custGeom>
          <a:solidFill>
            <a:srgbClr val="37446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49" name="Graphic 48" descr="Research with solid fill">
            <a:hlinkClick r:id="rId2" action="ppaction://hlinksldjump"/>
            <a:extLst>
              <a:ext uri="{FF2B5EF4-FFF2-40B4-BE49-F238E27FC236}">
                <a16:creationId xmlns:a16="http://schemas.microsoft.com/office/drawing/2014/main" id="{A8A7334B-CDCA-9A22-DD0C-15498AB358E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2319" y="524313"/>
            <a:ext cx="724415" cy="724415"/>
          </a:xfrm>
          <a:prstGeom prst="rect">
            <a:avLst/>
          </a:prstGeom>
        </p:spPr>
      </p:pic>
      <p:pic>
        <p:nvPicPr>
          <p:cNvPr id="50" name="Graphic 49" descr="Cloud with solid fill">
            <a:hlinkClick r:id="rId13" action="ppaction://hlinksldjump"/>
            <a:extLst>
              <a:ext uri="{FF2B5EF4-FFF2-40B4-BE49-F238E27FC236}">
                <a16:creationId xmlns:a16="http://schemas.microsoft.com/office/drawing/2014/main" id="{53B22A57-0652-FA69-00E7-9702E0ED4AC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8385" y="4452534"/>
            <a:ext cx="717906" cy="717906"/>
          </a:xfrm>
          <a:prstGeom prst="rect">
            <a:avLst/>
          </a:prstGeom>
        </p:spPr>
      </p:pic>
      <p:pic>
        <p:nvPicPr>
          <p:cNvPr id="51" name="Graphic 50" descr="Bar chart with solid fill">
            <a:hlinkClick r:id="rId20" action="ppaction://hlinksldjump"/>
            <a:extLst>
              <a:ext uri="{FF2B5EF4-FFF2-40B4-BE49-F238E27FC236}">
                <a16:creationId xmlns:a16="http://schemas.microsoft.com/office/drawing/2014/main" id="{DF4C47F8-A50B-09B7-42FD-D67CA57193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8385" y="3131668"/>
            <a:ext cx="738349" cy="738349"/>
          </a:xfrm>
          <a:prstGeom prst="rect">
            <a:avLst/>
          </a:prstGeom>
        </p:spPr>
      </p:pic>
      <p:pic>
        <p:nvPicPr>
          <p:cNvPr id="52" name="Graphic 51" descr="Database with solid fill">
            <a:hlinkClick r:id="rId22" action="ppaction://hlinksldjump"/>
            <a:extLst>
              <a:ext uri="{FF2B5EF4-FFF2-40B4-BE49-F238E27FC236}">
                <a16:creationId xmlns:a16="http://schemas.microsoft.com/office/drawing/2014/main" id="{4F6403F6-A46B-D4BC-7299-B4DB3420EB4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08606" y="1831245"/>
            <a:ext cx="717906" cy="717906"/>
          </a:xfrm>
          <a:prstGeom prst="rect">
            <a:avLst/>
          </a:prstGeom>
        </p:spPr>
      </p:pic>
      <p:pic>
        <p:nvPicPr>
          <p:cNvPr id="53" name="Graphic 52" descr="Microscope with solid fill">
            <a:hlinkClick r:id="rId25" action="ppaction://hlinksldjump"/>
            <a:extLst>
              <a:ext uri="{FF2B5EF4-FFF2-40B4-BE49-F238E27FC236}">
                <a16:creationId xmlns:a16="http://schemas.microsoft.com/office/drawing/2014/main" id="{A8707882-606C-E69E-120C-093186EF36B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51732" y="5752955"/>
            <a:ext cx="611212" cy="611212"/>
          </a:xfrm>
          <a:prstGeom prst="rect">
            <a:avLst/>
          </a:prstGeom>
          <a:effectLst/>
        </p:spPr>
      </p:pic>
      <p:pic>
        <p:nvPicPr>
          <p:cNvPr id="12" name="Picture 11">
            <a:extLst>
              <a:ext uri="{FF2B5EF4-FFF2-40B4-BE49-F238E27FC236}">
                <a16:creationId xmlns:a16="http://schemas.microsoft.com/office/drawing/2014/main" id="{F6DFBF78-3FA8-A8C1-46C5-E9215C8EDDE3}"/>
              </a:ext>
            </a:extLst>
          </p:cNvPr>
          <p:cNvPicPr>
            <a:picLocks noChangeAspect="1"/>
          </p:cNvPicPr>
          <p:nvPr/>
        </p:nvPicPr>
        <p:blipFill>
          <a:blip r:embed="rId28"/>
          <a:stretch>
            <a:fillRect/>
          </a:stretch>
        </p:blipFill>
        <p:spPr>
          <a:xfrm>
            <a:off x="2041808" y="2163646"/>
            <a:ext cx="4054191" cy="3254022"/>
          </a:xfrm>
          <a:prstGeom prst="rect">
            <a:avLst/>
          </a:prstGeom>
        </p:spPr>
      </p:pic>
      <p:sp>
        <p:nvSpPr>
          <p:cNvPr id="13" name="TextBox 12">
            <a:extLst>
              <a:ext uri="{FF2B5EF4-FFF2-40B4-BE49-F238E27FC236}">
                <a16:creationId xmlns:a16="http://schemas.microsoft.com/office/drawing/2014/main" id="{A498E9FA-998D-866D-AC55-9E3635AE07CE}"/>
              </a:ext>
            </a:extLst>
          </p:cNvPr>
          <p:cNvSpPr txBox="1"/>
          <p:nvPr/>
        </p:nvSpPr>
        <p:spPr>
          <a:xfrm>
            <a:off x="5202261" y="1318228"/>
            <a:ext cx="1787477" cy="369332"/>
          </a:xfrm>
          <a:prstGeom prst="rect">
            <a:avLst/>
          </a:prstGeom>
          <a:noFill/>
        </p:spPr>
        <p:txBody>
          <a:bodyPr wrap="none" rtlCol="0">
            <a:spAutoFit/>
          </a:bodyPr>
          <a:lstStyle/>
          <a:p>
            <a:r>
              <a:rPr lang="en-US" dirty="0">
                <a:latin typeface="+mj-lt"/>
              </a:rPr>
              <a:t>Splitting the data</a:t>
            </a:r>
            <a:endParaRPr lang="en-IN" dirty="0">
              <a:latin typeface="+mj-lt"/>
            </a:endParaRPr>
          </a:p>
        </p:txBody>
      </p:sp>
      <p:pic>
        <p:nvPicPr>
          <p:cNvPr id="15" name="Picture 14" descr="A blue line graph on a white background&#10;&#10;Description automatically generated">
            <a:extLst>
              <a:ext uri="{FF2B5EF4-FFF2-40B4-BE49-F238E27FC236}">
                <a16:creationId xmlns:a16="http://schemas.microsoft.com/office/drawing/2014/main" id="{1D891F59-403B-2C90-1FFA-CC08027DBC36}"/>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216072" y="2334000"/>
            <a:ext cx="5641099" cy="2836440"/>
          </a:xfrm>
          <a:prstGeom prst="rect">
            <a:avLst/>
          </a:prstGeom>
        </p:spPr>
      </p:pic>
    </p:spTree>
    <p:extLst>
      <p:ext uri="{BB962C8B-B14F-4D97-AF65-F5344CB8AC3E}">
        <p14:creationId xmlns:p14="http://schemas.microsoft.com/office/powerpoint/2010/main" val="398255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0436" y="1483857"/>
            <a:ext cx="2026902" cy="369332"/>
          </a:xfrm>
          <a:prstGeom prst="rect">
            <a:avLst/>
          </a:prstGeom>
          <a:noFill/>
        </p:spPr>
        <p:txBody>
          <a:bodyPr wrap="none" rtlCol="0">
            <a:spAutoFit/>
          </a:bodyPr>
          <a:lstStyle/>
          <a:p>
            <a:r>
              <a:rPr lang="en-US" dirty="0">
                <a:latin typeface="Calibri Light" panose="020F0302020204030204" pitchFamily="34" charset="0"/>
                <a:ea typeface="Calibri Light" panose="020F0302020204030204" pitchFamily="34" charset="0"/>
                <a:cs typeface="Calibri Light" panose="020F0302020204030204" pitchFamily="34" charset="0"/>
              </a:rPr>
              <a:t>Training Predictions</a:t>
            </a:r>
            <a:endParaRPr lang="en-IN"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TextBox 6"/>
          <p:cNvSpPr txBox="1"/>
          <p:nvPr/>
        </p:nvSpPr>
        <p:spPr>
          <a:xfrm>
            <a:off x="8534664" y="1483857"/>
            <a:ext cx="2190023" cy="369332"/>
          </a:xfrm>
          <a:prstGeom prst="rect">
            <a:avLst/>
          </a:prstGeom>
          <a:noFill/>
        </p:spPr>
        <p:txBody>
          <a:bodyPr wrap="none" rtlCol="0">
            <a:spAutoFit/>
          </a:bodyPr>
          <a:lstStyle/>
          <a:p>
            <a:r>
              <a:rPr lang="en-US" dirty="0">
                <a:latin typeface="Calibri Light" panose="020F0302020204030204" pitchFamily="34" charset="0"/>
                <a:ea typeface="Calibri Light" panose="020F0302020204030204" pitchFamily="34" charset="0"/>
                <a:cs typeface="Calibri Light" panose="020F0302020204030204" pitchFamily="34" charset="0"/>
              </a:rPr>
              <a:t>Validation Predictions</a:t>
            </a:r>
            <a:endParaRPr lang="en-IN"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Rectangle 8"/>
          <p:cNvSpPr/>
          <p:nvPr/>
        </p:nvSpPr>
        <p:spPr>
          <a:xfrm>
            <a:off x="3385161" y="371769"/>
            <a:ext cx="5421677" cy="769441"/>
          </a:xfrm>
          <a:prstGeom prst="rect">
            <a:avLst/>
          </a:prstGeom>
        </p:spPr>
        <p:txBody>
          <a:bodyPr wrap="none">
            <a:spAutoFit/>
          </a:bodyPr>
          <a:lstStyle/>
          <a:p>
            <a:r>
              <a:rPr lang="en-IN" sz="4400" dirty="0">
                <a:solidFill>
                  <a:schemeClr val="accent5">
                    <a:lumMod val="50000"/>
                  </a:schemeClr>
                </a:solidFill>
                <a:latin typeface="Times New Roman" panose="02020603050405020304" pitchFamily="18" charset="0"/>
                <a:cs typeface="Times New Roman" panose="02020603050405020304" pitchFamily="18" charset="0"/>
              </a:rPr>
              <a:t>LSTM Model Building</a:t>
            </a:r>
          </a:p>
        </p:txBody>
      </p:sp>
      <p:pic>
        <p:nvPicPr>
          <p:cNvPr id="10" name="Graphic 9" descr="Graduation cap with solid fill">
            <a:hlinkClick r:id="rId2" action="ppaction://hlinksldjump"/>
            <a:extLst>
              <a:ext uri="{FF2B5EF4-FFF2-40B4-BE49-F238E27FC236}">
                <a16:creationId xmlns:a16="http://schemas.microsoft.com/office/drawing/2014/main" id="{FA50C7F9-FBDD-AFEF-EC01-36ECB46C3D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884" y="519123"/>
            <a:ext cx="663204" cy="663204"/>
          </a:xfrm>
          <a:prstGeom prst="rect">
            <a:avLst/>
          </a:prstGeom>
          <a:effectLst/>
        </p:spPr>
      </p:pic>
      <p:grpSp>
        <p:nvGrpSpPr>
          <p:cNvPr id="33" name="Group 32">
            <a:extLst>
              <a:ext uri="{FF2B5EF4-FFF2-40B4-BE49-F238E27FC236}">
                <a16:creationId xmlns:a16="http://schemas.microsoft.com/office/drawing/2014/main" id="{6799746F-C958-FB28-4020-84B01530BDD6}"/>
              </a:ext>
            </a:extLst>
          </p:cNvPr>
          <p:cNvGrpSpPr/>
          <p:nvPr/>
        </p:nvGrpSpPr>
        <p:grpSpPr>
          <a:xfrm>
            <a:off x="-1025616" y="419399"/>
            <a:ext cx="991181" cy="991181"/>
            <a:chOff x="-1014071" y="370374"/>
            <a:chExt cx="991181" cy="991181"/>
          </a:xfrm>
        </p:grpSpPr>
        <p:sp>
          <p:nvSpPr>
            <p:cNvPr id="34" name="Oval 33">
              <a:extLst>
                <a:ext uri="{FF2B5EF4-FFF2-40B4-BE49-F238E27FC236}">
                  <a16:creationId xmlns:a16="http://schemas.microsoft.com/office/drawing/2014/main" id="{60473291-CFEB-1940-8F4F-C42E161882FC}"/>
                </a:ext>
              </a:extLst>
            </p:cNvPr>
            <p:cNvSpPr/>
            <p:nvPr/>
          </p:nvSpPr>
          <p:spPr>
            <a:xfrm>
              <a:off x="-1014071" y="370374"/>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5" name="Graphic 34" descr="Research with solid fill">
              <a:extLst>
                <a:ext uri="{FF2B5EF4-FFF2-40B4-BE49-F238E27FC236}">
                  <a16:creationId xmlns:a16="http://schemas.microsoft.com/office/drawing/2014/main" id="{0E12D88E-3A22-1F2E-8A8D-D0B186FDAF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500" y="524313"/>
              <a:ext cx="724415" cy="724415"/>
            </a:xfrm>
            <a:prstGeom prst="rect">
              <a:avLst/>
            </a:prstGeom>
          </p:spPr>
        </p:pic>
      </p:grpSp>
      <p:grpSp>
        <p:nvGrpSpPr>
          <p:cNvPr id="36" name="Group 35">
            <a:extLst>
              <a:ext uri="{FF2B5EF4-FFF2-40B4-BE49-F238E27FC236}">
                <a16:creationId xmlns:a16="http://schemas.microsoft.com/office/drawing/2014/main" id="{39343AD8-9BCF-50C3-C791-D260F6B32297}"/>
              </a:ext>
            </a:extLst>
          </p:cNvPr>
          <p:cNvGrpSpPr/>
          <p:nvPr/>
        </p:nvGrpSpPr>
        <p:grpSpPr>
          <a:xfrm>
            <a:off x="-1014071" y="4264821"/>
            <a:ext cx="991181" cy="991181"/>
            <a:chOff x="-1014071" y="4264821"/>
            <a:chExt cx="991181" cy="991181"/>
          </a:xfrm>
        </p:grpSpPr>
        <p:sp>
          <p:nvSpPr>
            <p:cNvPr id="37" name="Oval 36">
              <a:extLst>
                <a:ext uri="{FF2B5EF4-FFF2-40B4-BE49-F238E27FC236}">
                  <a16:creationId xmlns:a16="http://schemas.microsoft.com/office/drawing/2014/main" id="{CDE54C0C-301C-72B6-B174-7EADD2151ADC}"/>
                </a:ext>
              </a:extLst>
            </p:cNvPr>
            <p:cNvSpPr/>
            <p:nvPr/>
          </p:nvSpPr>
          <p:spPr>
            <a:xfrm>
              <a:off x="-1014071" y="426482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Graphic 37" descr="Cloud with solid fill">
              <a:extLst>
                <a:ext uri="{FF2B5EF4-FFF2-40B4-BE49-F238E27FC236}">
                  <a16:creationId xmlns:a16="http://schemas.microsoft.com/office/drawing/2014/main" id="{B91B8CDD-E207-1F79-8FAF-54A1883DCB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7434" y="4401458"/>
              <a:ext cx="717906" cy="717906"/>
            </a:xfrm>
            <a:prstGeom prst="rect">
              <a:avLst/>
            </a:prstGeom>
          </p:spPr>
        </p:pic>
      </p:grpSp>
      <p:grpSp>
        <p:nvGrpSpPr>
          <p:cNvPr id="39" name="Group 38">
            <a:extLst>
              <a:ext uri="{FF2B5EF4-FFF2-40B4-BE49-F238E27FC236}">
                <a16:creationId xmlns:a16="http://schemas.microsoft.com/office/drawing/2014/main" id="{3A1F8951-22D7-A9BB-1F74-0EB2C78618C3}"/>
              </a:ext>
            </a:extLst>
          </p:cNvPr>
          <p:cNvGrpSpPr/>
          <p:nvPr/>
        </p:nvGrpSpPr>
        <p:grpSpPr>
          <a:xfrm>
            <a:off x="454901" y="2966672"/>
            <a:ext cx="991181" cy="991181"/>
            <a:chOff x="-1014071" y="2966672"/>
            <a:chExt cx="991181" cy="991181"/>
          </a:xfrm>
        </p:grpSpPr>
        <p:sp>
          <p:nvSpPr>
            <p:cNvPr id="40" name="Oval 39">
              <a:extLst>
                <a:ext uri="{FF2B5EF4-FFF2-40B4-BE49-F238E27FC236}">
                  <a16:creationId xmlns:a16="http://schemas.microsoft.com/office/drawing/2014/main" id="{210A5EF3-E6CC-2F32-651B-80D6F6E9B3DF}"/>
                </a:ext>
              </a:extLst>
            </p:cNvPr>
            <p:cNvSpPr/>
            <p:nvPr/>
          </p:nvSpPr>
          <p:spPr>
            <a:xfrm>
              <a:off x="-1014071" y="2966672"/>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 name="Graphic 40" descr="Bar chart with solid fill">
              <a:extLst>
                <a:ext uri="{FF2B5EF4-FFF2-40B4-BE49-F238E27FC236}">
                  <a16:creationId xmlns:a16="http://schemas.microsoft.com/office/drawing/2014/main" id="{E7567921-77B5-639A-9AA9-5FF128AA92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7434" y="3052308"/>
              <a:ext cx="738349" cy="738349"/>
            </a:xfrm>
            <a:prstGeom prst="rect">
              <a:avLst/>
            </a:prstGeom>
          </p:spPr>
        </p:pic>
      </p:grpSp>
      <p:grpSp>
        <p:nvGrpSpPr>
          <p:cNvPr id="42" name="Group 41">
            <a:extLst>
              <a:ext uri="{FF2B5EF4-FFF2-40B4-BE49-F238E27FC236}">
                <a16:creationId xmlns:a16="http://schemas.microsoft.com/office/drawing/2014/main" id="{C6D3F48D-67A9-CEBD-3E2A-FE66F89B7577}"/>
              </a:ext>
            </a:extLst>
          </p:cNvPr>
          <p:cNvGrpSpPr/>
          <p:nvPr/>
        </p:nvGrpSpPr>
        <p:grpSpPr>
          <a:xfrm>
            <a:off x="-1014071" y="1668523"/>
            <a:ext cx="991181" cy="991181"/>
            <a:chOff x="-1014071" y="1668523"/>
            <a:chExt cx="991181" cy="991181"/>
          </a:xfrm>
        </p:grpSpPr>
        <p:sp>
          <p:nvSpPr>
            <p:cNvPr id="43" name="Oval 42">
              <a:extLst>
                <a:ext uri="{FF2B5EF4-FFF2-40B4-BE49-F238E27FC236}">
                  <a16:creationId xmlns:a16="http://schemas.microsoft.com/office/drawing/2014/main" id="{1FDCC876-FC1F-FFFD-8BB2-35A1FF9D23A0}"/>
                </a:ext>
              </a:extLst>
            </p:cNvPr>
            <p:cNvSpPr/>
            <p:nvPr/>
          </p:nvSpPr>
          <p:spPr>
            <a:xfrm>
              <a:off x="-1014071" y="1668523"/>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raphic 43" descr="Database with solid fill">
              <a:extLst>
                <a:ext uri="{FF2B5EF4-FFF2-40B4-BE49-F238E27FC236}">
                  <a16:creationId xmlns:a16="http://schemas.microsoft.com/office/drawing/2014/main" id="{D5E94511-D247-526F-DF9B-FB1DDD1B03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7213" y="1794821"/>
              <a:ext cx="717906" cy="717906"/>
            </a:xfrm>
            <a:prstGeom prst="rect">
              <a:avLst/>
            </a:prstGeom>
          </p:spPr>
        </p:pic>
      </p:grpSp>
      <p:grpSp>
        <p:nvGrpSpPr>
          <p:cNvPr id="45" name="Group 44">
            <a:extLst>
              <a:ext uri="{FF2B5EF4-FFF2-40B4-BE49-F238E27FC236}">
                <a16:creationId xmlns:a16="http://schemas.microsoft.com/office/drawing/2014/main" id="{B3B7AD95-90B9-6E27-3BB4-C3D4284EB495}"/>
              </a:ext>
            </a:extLst>
          </p:cNvPr>
          <p:cNvGrpSpPr/>
          <p:nvPr/>
        </p:nvGrpSpPr>
        <p:grpSpPr>
          <a:xfrm>
            <a:off x="-1014071" y="5562971"/>
            <a:ext cx="991181" cy="991181"/>
            <a:chOff x="-1014071" y="5562971"/>
            <a:chExt cx="991181" cy="991181"/>
          </a:xfrm>
        </p:grpSpPr>
        <p:sp>
          <p:nvSpPr>
            <p:cNvPr id="46" name="Oval 45">
              <a:extLst>
                <a:ext uri="{FF2B5EF4-FFF2-40B4-BE49-F238E27FC236}">
                  <a16:creationId xmlns:a16="http://schemas.microsoft.com/office/drawing/2014/main" id="{036A0129-C2AD-FF3B-8E83-F4D03F3C3F0A}"/>
                </a:ext>
              </a:extLst>
            </p:cNvPr>
            <p:cNvSpPr/>
            <p:nvPr/>
          </p:nvSpPr>
          <p:spPr>
            <a:xfrm>
              <a:off x="-1014071" y="556297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7" name="Graphic 46" descr="Microscope with solid fill">
              <a:hlinkClick r:id="rId13" action="ppaction://hlinksldjump"/>
              <a:extLst>
                <a:ext uri="{FF2B5EF4-FFF2-40B4-BE49-F238E27FC236}">
                  <a16:creationId xmlns:a16="http://schemas.microsoft.com/office/drawing/2014/main" id="{11D0FC72-4A76-2792-4A7E-5245C8AFA5B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4087" y="5752955"/>
              <a:ext cx="611212" cy="611212"/>
            </a:xfrm>
            <a:prstGeom prst="rect">
              <a:avLst/>
            </a:prstGeom>
            <a:effectLst/>
          </p:spPr>
        </p:pic>
      </p:grpSp>
      <p:sp>
        <p:nvSpPr>
          <p:cNvPr id="48" name="Freeform: Shape 47">
            <a:extLst>
              <a:ext uri="{FF2B5EF4-FFF2-40B4-BE49-F238E27FC236}">
                <a16:creationId xmlns:a16="http://schemas.microsoft.com/office/drawing/2014/main" id="{18C39602-A1AF-0EBB-C7CD-DB9F50CE2A78}"/>
              </a:ext>
            </a:extLst>
          </p:cNvPr>
          <p:cNvSpPr/>
          <p:nvPr/>
        </p:nvSpPr>
        <p:spPr>
          <a:xfrm rot="10800000">
            <a:off x="-22889" y="-2505392"/>
            <a:ext cx="987136" cy="11795760"/>
          </a:xfrm>
          <a:custGeom>
            <a:avLst/>
            <a:gdLst>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5259 w 992395"/>
              <a:gd name="connsiteY0" fmla="*/ 11795760 h 11795760"/>
              <a:gd name="connsiteX1" fmla="*/ 5259 w 992395"/>
              <a:gd name="connsiteY1" fmla="*/ 6578598 h 11795760"/>
              <a:gd name="connsiteX2" fmla="*/ 512280 w 992395"/>
              <a:gd name="connsiteY2" fmla="*/ 5897880 h 11795760"/>
              <a:gd name="connsiteX3" fmla="*/ 5259 w 992395"/>
              <a:gd name="connsiteY3" fmla="*/ 5217162 h 11795760"/>
              <a:gd name="connsiteX4" fmla="*/ 5259 w 992395"/>
              <a:gd name="connsiteY4" fmla="*/ 0 h 11795760"/>
              <a:gd name="connsiteX5" fmla="*/ 992395 w 992395"/>
              <a:gd name="connsiteY5" fmla="*/ 0 h 11795760"/>
              <a:gd name="connsiteX6" fmla="*/ 992395 w 992395"/>
              <a:gd name="connsiteY6" fmla="*/ 11795760 h 11795760"/>
              <a:gd name="connsiteX7" fmla="*/ 5259 w 992395"/>
              <a:gd name="connsiteY7" fmla="*/ 11795760 h 11795760"/>
              <a:gd name="connsiteX0" fmla="*/ 5098 w 992234"/>
              <a:gd name="connsiteY0" fmla="*/ 11795760 h 11795760"/>
              <a:gd name="connsiteX1" fmla="*/ 5101 w 992234"/>
              <a:gd name="connsiteY1" fmla="*/ 6578598 h 11795760"/>
              <a:gd name="connsiteX2" fmla="*/ 512119 w 992234"/>
              <a:gd name="connsiteY2" fmla="*/ 5897880 h 11795760"/>
              <a:gd name="connsiteX3" fmla="*/ 5098 w 992234"/>
              <a:gd name="connsiteY3" fmla="*/ 5217162 h 11795760"/>
              <a:gd name="connsiteX4" fmla="*/ 5098 w 992234"/>
              <a:gd name="connsiteY4" fmla="*/ 0 h 11795760"/>
              <a:gd name="connsiteX5" fmla="*/ 992234 w 992234"/>
              <a:gd name="connsiteY5" fmla="*/ 0 h 11795760"/>
              <a:gd name="connsiteX6" fmla="*/ 992234 w 992234"/>
              <a:gd name="connsiteY6" fmla="*/ 11795760 h 11795760"/>
              <a:gd name="connsiteX7" fmla="*/ 5098 w 992234"/>
              <a:gd name="connsiteY7" fmla="*/ 11795760 h 11795760"/>
              <a:gd name="connsiteX0" fmla="*/ 3333 w 990469"/>
              <a:gd name="connsiteY0" fmla="*/ 11795760 h 11795760"/>
              <a:gd name="connsiteX1" fmla="*/ 3336 w 990469"/>
              <a:gd name="connsiteY1" fmla="*/ 6578598 h 11795760"/>
              <a:gd name="connsiteX2" fmla="*/ 510354 w 990469"/>
              <a:gd name="connsiteY2" fmla="*/ 5897880 h 11795760"/>
              <a:gd name="connsiteX3" fmla="*/ 3333 w 990469"/>
              <a:gd name="connsiteY3" fmla="*/ 5217162 h 11795760"/>
              <a:gd name="connsiteX4" fmla="*/ 3333 w 990469"/>
              <a:gd name="connsiteY4" fmla="*/ 0 h 11795760"/>
              <a:gd name="connsiteX5" fmla="*/ 990469 w 990469"/>
              <a:gd name="connsiteY5" fmla="*/ 0 h 11795760"/>
              <a:gd name="connsiteX6" fmla="*/ 990469 w 990469"/>
              <a:gd name="connsiteY6" fmla="*/ 11795760 h 11795760"/>
              <a:gd name="connsiteX7" fmla="*/ 3333 w 990469"/>
              <a:gd name="connsiteY7" fmla="*/ 11795760 h 11795760"/>
              <a:gd name="connsiteX0" fmla="*/ 181 w 987317"/>
              <a:gd name="connsiteY0" fmla="*/ 11795760 h 11795760"/>
              <a:gd name="connsiteX1" fmla="*/ 184 w 987317"/>
              <a:gd name="connsiteY1" fmla="*/ 6578598 h 11795760"/>
              <a:gd name="connsiteX2" fmla="*/ 507202 w 987317"/>
              <a:gd name="connsiteY2" fmla="*/ 5897880 h 11795760"/>
              <a:gd name="connsiteX3" fmla="*/ 181 w 987317"/>
              <a:gd name="connsiteY3" fmla="*/ 5217162 h 11795760"/>
              <a:gd name="connsiteX4" fmla="*/ 181 w 987317"/>
              <a:gd name="connsiteY4" fmla="*/ 0 h 11795760"/>
              <a:gd name="connsiteX5" fmla="*/ 987317 w 987317"/>
              <a:gd name="connsiteY5" fmla="*/ 0 h 11795760"/>
              <a:gd name="connsiteX6" fmla="*/ 987317 w 987317"/>
              <a:gd name="connsiteY6" fmla="*/ 11795760 h 11795760"/>
              <a:gd name="connsiteX7" fmla="*/ 181 w 987317"/>
              <a:gd name="connsiteY7" fmla="*/ 11795760 h 11795760"/>
              <a:gd name="connsiteX0" fmla="*/ 1898 w 989034"/>
              <a:gd name="connsiteY0" fmla="*/ 11795760 h 11795760"/>
              <a:gd name="connsiteX1" fmla="*/ 1901 w 989034"/>
              <a:gd name="connsiteY1" fmla="*/ 6578598 h 11795760"/>
              <a:gd name="connsiteX2" fmla="*/ 508919 w 989034"/>
              <a:gd name="connsiteY2" fmla="*/ 5897880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1898 w 989034"/>
              <a:gd name="connsiteY0" fmla="*/ 11795760 h 11795760"/>
              <a:gd name="connsiteX1" fmla="*/ 1901 w 989034"/>
              <a:gd name="connsiteY1" fmla="*/ 6578598 h 11795760"/>
              <a:gd name="connsiteX2" fmla="*/ 508919 w 989034"/>
              <a:gd name="connsiteY2" fmla="*/ 5869305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2005 w 989141"/>
              <a:gd name="connsiteY0" fmla="*/ 11795760 h 11795760"/>
              <a:gd name="connsiteX1" fmla="*/ 2008 w 989141"/>
              <a:gd name="connsiteY1" fmla="*/ 6578598 h 11795760"/>
              <a:gd name="connsiteX2" fmla="*/ 478546 w 989141"/>
              <a:gd name="connsiteY2" fmla="*/ 5884545 h 11795760"/>
              <a:gd name="connsiteX3" fmla="*/ 2005 w 989141"/>
              <a:gd name="connsiteY3" fmla="*/ 5217162 h 11795760"/>
              <a:gd name="connsiteX4" fmla="*/ 2005 w 989141"/>
              <a:gd name="connsiteY4" fmla="*/ 0 h 11795760"/>
              <a:gd name="connsiteX5" fmla="*/ 989141 w 989141"/>
              <a:gd name="connsiteY5" fmla="*/ 0 h 11795760"/>
              <a:gd name="connsiteX6" fmla="*/ 989141 w 989141"/>
              <a:gd name="connsiteY6" fmla="*/ 11795760 h 11795760"/>
              <a:gd name="connsiteX7" fmla="*/ 2005 w 989141"/>
              <a:gd name="connsiteY7" fmla="*/ 11795760 h 11795760"/>
              <a:gd name="connsiteX0" fmla="*/ 2027 w 989163"/>
              <a:gd name="connsiteY0" fmla="*/ 11795760 h 11795760"/>
              <a:gd name="connsiteX1" fmla="*/ 2030 w 989163"/>
              <a:gd name="connsiteY1" fmla="*/ 6578598 h 11795760"/>
              <a:gd name="connsiteX2" fmla="*/ 472856 w 989163"/>
              <a:gd name="connsiteY2" fmla="*/ 5867400 h 11795760"/>
              <a:gd name="connsiteX3" fmla="*/ 2027 w 989163"/>
              <a:gd name="connsiteY3" fmla="*/ 5217162 h 11795760"/>
              <a:gd name="connsiteX4" fmla="*/ 2027 w 989163"/>
              <a:gd name="connsiteY4" fmla="*/ 0 h 11795760"/>
              <a:gd name="connsiteX5" fmla="*/ 989163 w 989163"/>
              <a:gd name="connsiteY5" fmla="*/ 0 h 11795760"/>
              <a:gd name="connsiteX6" fmla="*/ 989163 w 989163"/>
              <a:gd name="connsiteY6" fmla="*/ 11795760 h 11795760"/>
              <a:gd name="connsiteX7" fmla="*/ 2027 w 989163"/>
              <a:gd name="connsiteY7" fmla="*/ 11795760 h 11795760"/>
              <a:gd name="connsiteX0" fmla="*/ 2034 w 989170"/>
              <a:gd name="connsiteY0" fmla="*/ 11795760 h 11795760"/>
              <a:gd name="connsiteX1" fmla="*/ 2037 w 989170"/>
              <a:gd name="connsiteY1" fmla="*/ 6578598 h 11795760"/>
              <a:gd name="connsiteX2" fmla="*/ 472863 w 989170"/>
              <a:gd name="connsiteY2" fmla="*/ 5867400 h 11795760"/>
              <a:gd name="connsiteX3" fmla="*/ 2034 w 989170"/>
              <a:gd name="connsiteY3" fmla="*/ 5217162 h 11795760"/>
              <a:gd name="connsiteX4" fmla="*/ 2034 w 989170"/>
              <a:gd name="connsiteY4" fmla="*/ 0 h 11795760"/>
              <a:gd name="connsiteX5" fmla="*/ 989170 w 989170"/>
              <a:gd name="connsiteY5" fmla="*/ 0 h 11795760"/>
              <a:gd name="connsiteX6" fmla="*/ 989170 w 989170"/>
              <a:gd name="connsiteY6" fmla="*/ 11795760 h 11795760"/>
              <a:gd name="connsiteX7" fmla="*/ 2034 w 989170"/>
              <a:gd name="connsiteY7" fmla="*/ 11795760 h 11795760"/>
              <a:gd name="connsiteX0" fmla="*/ 2087 w 989223"/>
              <a:gd name="connsiteY0" fmla="*/ 11795760 h 11795760"/>
              <a:gd name="connsiteX1" fmla="*/ 2090 w 989223"/>
              <a:gd name="connsiteY1" fmla="*/ 6578598 h 11795760"/>
              <a:gd name="connsiteX2" fmla="*/ 472916 w 989223"/>
              <a:gd name="connsiteY2" fmla="*/ 5867400 h 11795760"/>
              <a:gd name="connsiteX3" fmla="*/ 2087 w 989223"/>
              <a:gd name="connsiteY3" fmla="*/ 5217162 h 11795760"/>
              <a:gd name="connsiteX4" fmla="*/ 2087 w 989223"/>
              <a:gd name="connsiteY4" fmla="*/ 0 h 11795760"/>
              <a:gd name="connsiteX5" fmla="*/ 989223 w 989223"/>
              <a:gd name="connsiteY5" fmla="*/ 0 h 11795760"/>
              <a:gd name="connsiteX6" fmla="*/ 989223 w 989223"/>
              <a:gd name="connsiteY6" fmla="*/ 11795760 h 11795760"/>
              <a:gd name="connsiteX7" fmla="*/ 2087 w 989223"/>
              <a:gd name="connsiteY7" fmla="*/ 11795760 h 11795760"/>
              <a:gd name="connsiteX0" fmla="*/ 2038 w 989174"/>
              <a:gd name="connsiteY0" fmla="*/ 11795760 h 11795760"/>
              <a:gd name="connsiteX1" fmla="*/ 2041 w 989174"/>
              <a:gd name="connsiteY1" fmla="*/ 6578598 h 11795760"/>
              <a:gd name="connsiteX2" fmla="*/ 472867 w 989174"/>
              <a:gd name="connsiteY2" fmla="*/ 5867400 h 11795760"/>
              <a:gd name="connsiteX3" fmla="*/ 2038 w 989174"/>
              <a:gd name="connsiteY3" fmla="*/ 5217162 h 11795760"/>
              <a:gd name="connsiteX4" fmla="*/ 2038 w 989174"/>
              <a:gd name="connsiteY4" fmla="*/ 0 h 11795760"/>
              <a:gd name="connsiteX5" fmla="*/ 989174 w 989174"/>
              <a:gd name="connsiteY5" fmla="*/ 0 h 11795760"/>
              <a:gd name="connsiteX6" fmla="*/ 989174 w 989174"/>
              <a:gd name="connsiteY6" fmla="*/ 11795760 h 11795760"/>
              <a:gd name="connsiteX7" fmla="*/ 2038 w 989174"/>
              <a:gd name="connsiteY7" fmla="*/ 11795760 h 11795760"/>
              <a:gd name="connsiteX0" fmla="*/ 2023 w 989159"/>
              <a:gd name="connsiteY0" fmla="*/ 11795760 h 11795760"/>
              <a:gd name="connsiteX1" fmla="*/ 2026 w 989159"/>
              <a:gd name="connsiteY1" fmla="*/ 6578598 h 11795760"/>
              <a:gd name="connsiteX2" fmla="*/ 472852 w 989159"/>
              <a:gd name="connsiteY2" fmla="*/ 5867400 h 11795760"/>
              <a:gd name="connsiteX3" fmla="*/ 2023 w 989159"/>
              <a:gd name="connsiteY3" fmla="*/ 5217162 h 11795760"/>
              <a:gd name="connsiteX4" fmla="*/ 2023 w 989159"/>
              <a:gd name="connsiteY4" fmla="*/ 0 h 11795760"/>
              <a:gd name="connsiteX5" fmla="*/ 989159 w 989159"/>
              <a:gd name="connsiteY5" fmla="*/ 0 h 11795760"/>
              <a:gd name="connsiteX6" fmla="*/ 989159 w 989159"/>
              <a:gd name="connsiteY6" fmla="*/ 11795760 h 11795760"/>
              <a:gd name="connsiteX7" fmla="*/ 2023 w 989159"/>
              <a:gd name="connsiteY7" fmla="*/ 11795760 h 11795760"/>
              <a:gd name="connsiteX0" fmla="*/ 4043 w 991179"/>
              <a:gd name="connsiteY0" fmla="*/ 11795760 h 11795760"/>
              <a:gd name="connsiteX1" fmla="*/ 4046 w 991179"/>
              <a:gd name="connsiteY1" fmla="*/ 6578598 h 11795760"/>
              <a:gd name="connsiteX2" fmla="*/ 474872 w 991179"/>
              <a:gd name="connsiteY2" fmla="*/ 5867400 h 11795760"/>
              <a:gd name="connsiteX3" fmla="*/ 4043 w 991179"/>
              <a:gd name="connsiteY3" fmla="*/ 5217162 h 11795760"/>
              <a:gd name="connsiteX4" fmla="*/ 4043 w 991179"/>
              <a:gd name="connsiteY4" fmla="*/ 0 h 11795760"/>
              <a:gd name="connsiteX5" fmla="*/ 991179 w 991179"/>
              <a:gd name="connsiteY5" fmla="*/ 0 h 11795760"/>
              <a:gd name="connsiteX6" fmla="*/ 991179 w 991179"/>
              <a:gd name="connsiteY6" fmla="*/ 11795760 h 11795760"/>
              <a:gd name="connsiteX7" fmla="*/ 4043 w 991179"/>
              <a:gd name="connsiteY7" fmla="*/ 11795760 h 11795760"/>
              <a:gd name="connsiteX0" fmla="*/ 4047 w 991183"/>
              <a:gd name="connsiteY0" fmla="*/ 11795760 h 11795760"/>
              <a:gd name="connsiteX1" fmla="*/ 243 w 991183"/>
              <a:gd name="connsiteY1" fmla="*/ 6666228 h 11795760"/>
              <a:gd name="connsiteX2" fmla="*/ 474876 w 991183"/>
              <a:gd name="connsiteY2" fmla="*/ 5867400 h 11795760"/>
              <a:gd name="connsiteX3" fmla="*/ 4047 w 991183"/>
              <a:gd name="connsiteY3" fmla="*/ 5217162 h 11795760"/>
              <a:gd name="connsiteX4" fmla="*/ 4047 w 991183"/>
              <a:gd name="connsiteY4" fmla="*/ 0 h 11795760"/>
              <a:gd name="connsiteX5" fmla="*/ 991183 w 991183"/>
              <a:gd name="connsiteY5" fmla="*/ 0 h 11795760"/>
              <a:gd name="connsiteX6" fmla="*/ 991183 w 991183"/>
              <a:gd name="connsiteY6" fmla="*/ 11795760 h 11795760"/>
              <a:gd name="connsiteX7" fmla="*/ 4047 w 991183"/>
              <a:gd name="connsiteY7" fmla="*/ 11795760 h 11795760"/>
              <a:gd name="connsiteX0" fmla="*/ 4000 w 991136"/>
              <a:gd name="connsiteY0" fmla="*/ 11795760 h 11795760"/>
              <a:gd name="connsiteX1" fmla="*/ 196 w 991136"/>
              <a:gd name="connsiteY1" fmla="*/ 6666228 h 11795760"/>
              <a:gd name="connsiteX2" fmla="*/ 474829 w 991136"/>
              <a:gd name="connsiteY2" fmla="*/ 5867400 h 11795760"/>
              <a:gd name="connsiteX3" fmla="*/ 11623 w 991136"/>
              <a:gd name="connsiteY3" fmla="*/ 5148582 h 11795760"/>
              <a:gd name="connsiteX4" fmla="*/ 4000 w 991136"/>
              <a:gd name="connsiteY4" fmla="*/ 0 h 11795760"/>
              <a:gd name="connsiteX5" fmla="*/ 991136 w 991136"/>
              <a:gd name="connsiteY5" fmla="*/ 0 h 11795760"/>
              <a:gd name="connsiteX6" fmla="*/ 991136 w 991136"/>
              <a:gd name="connsiteY6" fmla="*/ 11795760 h 11795760"/>
              <a:gd name="connsiteX7" fmla="*/ 4000 w 991136"/>
              <a:gd name="connsiteY7" fmla="*/ 11795760 h 11795760"/>
              <a:gd name="connsiteX0" fmla="*/ 3965 w 991101"/>
              <a:gd name="connsiteY0" fmla="*/ 11795760 h 11795760"/>
              <a:gd name="connsiteX1" fmla="*/ 161 w 991101"/>
              <a:gd name="connsiteY1" fmla="*/ 6666228 h 11795760"/>
              <a:gd name="connsiteX2" fmla="*/ 583379 w 991101"/>
              <a:gd name="connsiteY2" fmla="*/ 5888355 h 11795760"/>
              <a:gd name="connsiteX3" fmla="*/ 11588 w 991101"/>
              <a:gd name="connsiteY3" fmla="*/ 5148582 h 11795760"/>
              <a:gd name="connsiteX4" fmla="*/ 3965 w 991101"/>
              <a:gd name="connsiteY4" fmla="*/ 0 h 11795760"/>
              <a:gd name="connsiteX5" fmla="*/ 991101 w 991101"/>
              <a:gd name="connsiteY5" fmla="*/ 0 h 11795760"/>
              <a:gd name="connsiteX6" fmla="*/ 991101 w 991101"/>
              <a:gd name="connsiteY6" fmla="*/ 11795760 h 11795760"/>
              <a:gd name="connsiteX7" fmla="*/ 3965 w 991101"/>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7623 w 987136"/>
              <a:gd name="connsiteY3" fmla="*/ 514858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7148 w 987136"/>
              <a:gd name="connsiteY3" fmla="*/ 504380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90359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762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7136" h="11795760">
                <a:moveTo>
                  <a:pt x="0" y="11795760"/>
                </a:moveTo>
                <a:cubicBezTo>
                  <a:pt x="1" y="10056706"/>
                  <a:pt x="11438" y="8521487"/>
                  <a:pt x="11439" y="6782433"/>
                </a:cubicBezTo>
                <a:cubicBezTo>
                  <a:pt x="108" y="6614582"/>
                  <a:pt x="580050" y="6183206"/>
                  <a:pt x="579414" y="5894070"/>
                </a:cubicBezTo>
                <a:cubicBezTo>
                  <a:pt x="578778" y="5604934"/>
                  <a:pt x="-47521" y="5143078"/>
                  <a:pt x="7623" y="5047617"/>
                </a:cubicBezTo>
                <a:lnTo>
                  <a:pt x="0" y="0"/>
                </a:lnTo>
                <a:lnTo>
                  <a:pt x="987136" y="0"/>
                </a:lnTo>
                <a:lnTo>
                  <a:pt x="987136" y="11795760"/>
                </a:lnTo>
                <a:lnTo>
                  <a:pt x="0" y="11795760"/>
                </a:lnTo>
                <a:close/>
              </a:path>
            </a:pathLst>
          </a:custGeom>
          <a:solidFill>
            <a:srgbClr val="37446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49" name="Graphic 48" descr="Research with solid fill">
            <a:hlinkClick r:id="rId2" action="ppaction://hlinksldjump"/>
            <a:extLst>
              <a:ext uri="{FF2B5EF4-FFF2-40B4-BE49-F238E27FC236}">
                <a16:creationId xmlns:a16="http://schemas.microsoft.com/office/drawing/2014/main" id="{A8A7334B-CDCA-9A22-DD0C-15498AB358E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2319" y="524313"/>
            <a:ext cx="724415" cy="724415"/>
          </a:xfrm>
          <a:prstGeom prst="rect">
            <a:avLst/>
          </a:prstGeom>
        </p:spPr>
      </p:pic>
      <p:pic>
        <p:nvPicPr>
          <p:cNvPr id="50" name="Graphic 49" descr="Cloud with solid fill">
            <a:hlinkClick r:id="rId13" action="ppaction://hlinksldjump"/>
            <a:extLst>
              <a:ext uri="{FF2B5EF4-FFF2-40B4-BE49-F238E27FC236}">
                <a16:creationId xmlns:a16="http://schemas.microsoft.com/office/drawing/2014/main" id="{53B22A57-0652-FA69-00E7-9702E0ED4AC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8385" y="4452534"/>
            <a:ext cx="717906" cy="717906"/>
          </a:xfrm>
          <a:prstGeom prst="rect">
            <a:avLst/>
          </a:prstGeom>
        </p:spPr>
      </p:pic>
      <p:pic>
        <p:nvPicPr>
          <p:cNvPr id="51" name="Graphic 50" descr="Bar chart with solid fill">
            <a:hlinkClick r:id="rId20" action="ppaction://hlinksldjump"/>
            <a:extLst>
              <a:ext uri="{FF2B5EF4-FFF2-40B4-BE49-F238E27FC236}">
                <a16:creationId xmlns:a16="http://schemas.microsoft.com/office/drawing/2014/main" id="{DF4C47F8-A50B-09B7-42FD-D67CA57193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8385" y="3131668"/>
            <a:ext cx="738349" cy="738349"/>
          </a:xfrm>
          <a:prstGeom prst="rect">
            <a:avLst/>
          </a:prstGeom>
        </p:spPr>
      </p:pic>
      <p:pic>
        <p:nvPicPr>
          <p:cNvPr id="52" name="Graphic 51" descr="Database with solid fill">
            <a:hlinkClick r:id="rId22" action="ppaction://hlinksldjump"/>
            <a:extLst>
              <a:ext uri="{FF2B5EF4-FFF2-40B4-BE49-F238E27FC236}">
                <a16:creationId xmlns:a16="http://schemas.microsoft.com/office/drawing/2014/main" id="{4F6403F6-A46B-D4BC-7299-B4DB3420EB4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08606" y="1831245"/>
            <a:ext cx="717906" cy="717906"/>
          </a:xfrm>
          <a:prstGeom prst="rect">
            <a:avLst/>
          </a:prstGeom>
        </p:spPr>
      </p:pic>
      <p:pic>
        <p:nvPicPr>
          <p:cNvPr id="53" name="Graphic 52" descr="Microscope with solid fill">
            <a:hlinkClick r:id="rId25" action="ppaction://hlinksldjump"/>
            <a:extLst>
              <a:ext uri="{FF2B5EF4-FFF2-40B4-BE49-F238E27FC236}">
                <a16:creationId xmlns:a16="http://schemas.microsoft.com/office/drawing/2014/main" id="{A8707882-606C-E69E-120C-093186EF36B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51732" y="5752955"/>
            <a:ext cx="611212" cy="611212"/>
          </a:xfrm>
          <a:prstGeom prst="rect">
            <a:avLst/>
          </a:prstGeom>
          <a:effectLst/>
        </p:spPr>
      </p:pic>
      <p:pic>
        <p:nvPicPr>
          <p:cNvPr id="14" name="Picture 13" descr="A graph showing a line of growth&#10;&#10;Description automatically generated with medium confidence">
            <a:extLst>
              <a:ext uri="{FF2B5EF4-FFF2-40B4-BE49-F238E27FC236}">
                <a16:creationId xmlns:a16="http://schemas.microsoft.com/office/drawing/2014/main" id="{81949A36-DA1D-C734-3D0B-B608593AFF9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223838" y="4211473"/>
            <a:ext cx="4275152" cy="2152694"/>
          </a:xfrm>
          <a:prstGeom prst="rect">
            <a:avLst/>
          </a:prstGeom>
        </p:spPr>
      </p:pic>
      <p:pic>
        <p:nvPicPr>
          <p:cNvPr id="16" name="Picture 15" descr="A graph of a stock market&#10;&#10;Description automatically generated with medium confidence">
            <a:extLst>
              <a:ext uri="{FF2B5EF4-FFF2-40B4-BE49-F238E27FC236}">
                <a16:creationId xmlns:a16="http://schemas.microsoft.com/office/drawing/2014/main" id="{F4FB6916-2E5A-A3CE-AB40-6E9D93A9CB34}"/>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223838" y="1831245"/>
            <a:ext cx="4226418" cy="2125114"/>
          </a:xfrm>
          <a:prstGeom prst="rect">
            <a:avLst/>
          </a:prstGeom>
        </p:spPr>
      </p:pic>
      <p:pic>
        <p:nvPicPr>
          <p:cNvPr id="18" name="Picture 17" descr="A graph of a line&#10;&#10;Description automatically generated with medium confidence">
            <a:extLst>
              <a:ext uri="{FF2B5EF4-FFF2-40B4-BE49-F238E27FC236}">
                <a16:creationId xmlns:a16="http://schemas.microsoft.com/office/drawing/2014/main" id="{8548C3D7-436E-AEF7-CA47-A119D7BC19BB}"/>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466524" y="1853189"/>
            <a:ext cx="5099268" cy="2563998"/>
          </a:xfrm>
          <a:prstGeom prst="rect">
            <a:avLst/>
          </a:prstGeom>
        </p:spPr>
      </p:pic>
      <p:sp>
        <p:nvSpPr>
          <p:cNvPr id="20" name="TextBox 19">
            <a:extLst>
              <a:ext uri="{FF2B5EF4-FFF2-40B4-BE49-F238E27FC236}">
                <a16:creationId xmlns:a16="http://schemas.microsoft.com/office/drawing/2014/main" id="{431C35D7-3673-2C27-BBFA-4A5FF65B3023}"/>
              </a:ext>
            </a:extLst>
          </p:cNvPr>
          <p:cNvSpPr txBox="1"/>
          <p:nvPr/>
        </p:nvSpPr>
        <p:spPr>
          <a:xfrm>
            <a:off x="4211173" y="4985774"/>
            <a:ext cx="2339109" cy="369332"/>
          </a:xfrm>
          <a:prstGeom prst="rect">
            <a:avLst/>
          </a:prstGeom>
          <a:noFill/>
        </p:spPr>
        <p:txBody>
          <a:bodyPr wrap="square">
            <a:spAutoFit/>
          </a:bodyPr>
          <a:lstStyle/>
          <a:p>
            <a:r>
              <a:rPr lang="en-US" dirty="0">
                <a:latin typeface="Calibri Light" panose="020F0302020204030204" pitchFamily="34" charset="0"/>
                <a:ea typeface="Calibri Light" panose="020F0302020204030204" pitchFamily="34" charset="0"/>
                <a:cs typeface="Calibri Light" panose="020F0302020204030204" pitchFamily="34" charset="0"/>
              </a:rPr>
              <a:t>Testing Predictions</a:t>
            </a:r>
            <a:endParaRPr lang="en-IN" dirty="0">
              <a:latin typeface="Calibri Light" panose="020F0302020204030204" pitchFamily="34" charset="0"/>
              <a:ea typeface="Calibri Light" panose="020F0302020204030204" pitchFamily="34" charset="0"/>
              <a:cs typeface="Calibri Light" panose="020F0302020204030204" pitchFamily="34" charset="0"/>
            </a:endParaRPr>
          </a:p>
        </p:txBody>
      </p:sp>
      <p:cxnSp>
        <p:nvCxnSpPr>
          <p:cNvPr id="22" name="Straight Arrow Connector 21">
            <a:extLst>
              <a:ext uri="{FF2B5EF4-FFF2-40B4-BE49-F238E27FC236}">
                <a16:creationId xmlns:a16="http://schemas.microsoft.com/office/drawing/2014/main" id="{536D0DCE-2EFA-8E8F-3350-70616155C5D2}"/>
              </a:ext>
            </a:extLst>
          </p:cNvPr>
          <p:cNvCxnSpPr>
            <a:cxnSpLocks/>
          </p:cNvCxnSpPr>
          <p:nvPr/>
        </p:nvCxnSpPr>
        <p:spPr>
          <a:xfrm>
            <a:off x="6156594" y="5196728"/>
            <a:ext cx="78737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107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0436" y="1483857"/>
            <a:ext cx="6746719" cy="369332"/>
          </a:xfrm>
          <a:prstGeom prst="rect">
            <a:avLst/>
          </a:prstGeom>
          <a:noFill/>
        </p:spPr>
        <p:txBody>
          <a:bodyPr wrap="none" rtlCol="0">
            <a:spAutoFit/>
          </a:bodyPr>
          <a:lstStyle/>
          <a:p>
            <a:r>
              <a:rPr lang="en-US" dirty="0">
                <a:latin typeface="Calibri Light" panose="020F0302020204030204" pitchFamily="34" charset="0"/>
                <a:ea typeface="Calibri Light" panose="020F0302020204030204" pitchFamily="34" charset="0"/>
                <a:cs typeface="Calibri Light" panose="020F0302020204030204" pitchFamily="34" charset="0"/>
              </a:rPr>
              <a:t>Final Model Predictions: Using Deepcopy to make recursive predictions</a:t>
            </a:r>
            <a:endParaRPr lang="en-IN"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Rectangle 8"/>
          <p:cNvSpPr/>
          <p:nvPr/>
        </p:nvSpPr>
        <p:spPr>
          <a:xfrm>
            <a:off x="3385161" y="371769"/>
            <a:ext cx="5421677" cy="769441"/>
          </a:xfrm>
          <a:prstGeom prst="rect">
            <a:avLst/>
          </a:prstGeom>
        </p:spPr>
        <p:txBody>
          <a:bodyPr wrap="none">
            <a:spAutoFit/>
          </a:bodyPr>
          <a:lstStyle/>
          <a:p>
            <a:r>
              <a:rPr lang="en-IN" sz="4400" dirty="0">
                <a:solidFill>
                  <a:schemeClr val="accent5">
                    <a:lumMod val="50000"/>
                  </a:schemeClr>
                </a:solidFill>
                <a:latin typeface="Times New Roman" panose="02020603050405020304" pitchFamily="18" charset="0"/>
                <a:cs typeface="Times New Roman" panose="02020603050405020304" pitchFamily="18" charset="0"/>
              </a:rPr>
              <a:t>LSTM Model Building</a:t>
            </a:r>
          </a:p>
        </p:txBody>
      </p:sp>
      <p:pic>
        <p:nvPicPr>
          <p:cNvPr id="10" name="Graphic 9" descr="Graduation cap with solid fill">
            <a:hlinkClick r:id="rId2" action="ppaction://hlinksldjump"/>
            <a:extLst>
              <a:ext uri="{FF2B5EF4-FFF2-40B4-BE49-F238E27FC236}">
                <a16:creationId xmlns:a16="http://schemas.microsoft.com/office/drawing/2014/main" id="{FA50C7F9-FBDD-AFEF-EC01-36ECB46C3D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884" y="519123"/>
            <a:ext cx="663204" cy="663204"/>
          </a:xfrm>
          <a:prstGeom prst="rect">
            <a:avLst/>
          </a:prstGeom>
          <a:effectLst/>
        </p:spPr>
      </p:pic>
      <p:grpSp>
        <p:nvGrpSpPr>
          <p:cNvPr id="33" name="Group 32">
            <a:extLst>
              <a:ext uri="{FF2B5EF4-FFF2-40B4-BE49-F238E27FC236}">
                <a16:creationId xmlns:a16="http://schemas.microsoft.com/office/drawing/2014/main" id="{6799746F-C958-FB28-4020-84B01530BDD6}"/>
              </a:ext>
            </a:extLst>
          </p:cNvPr>
          <p:cNvGrpSpPr/>
          <p:nvPr/>
        </p:nvGrpSpPr>
        <p:grpSpPr>
          <a:xfrm>
            <a:off x="-1025616" y="419399"/>
            <a:ext cx="991181" cy="991181"/>
            <a:chOff x="-1014071" y="370374"/>
            <a:chExt cx="991181" cy="991181"/>
          </a:xfrm>
        </p:grpSpPr>
        <p:sp>
          <p:nvSpPr>
            <p:cNvPr id="34" name="Oval 33">
              <a:extLst>
                <a:ext uri="{FF2B5EF4-FFF2-40B4-BE49-F238E27FC236}">
                  <a16:creationId xmlns:a16="http://schemas.microsoft.com/office/drawing/2014/main" id="{60473291-CFEB-1940-8F4F-C42E161882FC}"/>
                </a:ext>
              </a:extLst>
            </p:cNvPr>
            <p:cNvSpPr/>
            <p:nvPr/>
          </p:nvSpPr>
          <p:spPr>
            <a:xfrm>
              <a:off x="-1014071" y="370374"/>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5" name="Graphic 34" descr="Research with solid fill">
              <a:extLst>
                <a:ext uri="{FF2B5EF4-FFF2-40B4-BE49-F238E27FC236}">
                  <a16:creationId xmlns:a16="http://schemas.microsoft.com/office/drawing/2014/main" id="{0E12D88E-3A22-1F2E-8A8D-D0B186FDAF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500" y="524313"/>
              <a:ext cx="724415" cy="724415"/>
            </a:xfrm>
            <a:prstGeom prst="rect">
              <a:avLst/>
            </a:prstGeom>
          </p:spPr>
        </p:pic>
      </p:grpSp>
      <p:grpSp>
        <p:nvGrpSpPr>
          <p:cNvPr id="36" name="Group 35">
            <a:extLst>
              <a:ext uri="{FF2B5EF4-FFF2-40B4-BE49-F238E27FC236}">
                <a16:creationId xmlns:a16="http://schemas.microsoft.com/office/drawing/2014/main" id="{39343AD8-9BCF-50C3-C791-D260F6B32297}"/>
              </a:ext>
            </a:extLst>
          </p:cNvPr>
          <p:cNvGrpSpPr/>
          <p:nvPr/>
        </p:nvGrpSpPr>
        <p:grpSpPr>
          <a:xfrm>
            <a:off x="-1014071" y="4264821"/>
            <a:ext cx="991181" cy="991181"/>
            <a:chOff x="-1014071" y="4264821"/>
            <a:chExt cx="991181" cy="991181"/>
          </a:xfrm>
        </p:grpSpPr>
        <p:sp>
          <p:nvSpPr>
            <p:cNvPr id="37" name="Oval 36">
              <a:extLst>
                <a:ext uri="{FF2B5EF4-FFF2-40B4-BE49-F238E27FC236}">
                  <a16:creationId xmlns:a16="http://schemas.microsoft.com/office/drawing/2014/main" id="{CDE54C0C-301C-72B6-B174-7EADD2151ADC}"/>
                </a:ext>
              </a:extLst>
            </p:cNvPr>
            <p:cNvSpPr/>
            <p:nvPr/>
          </p:nvSpPr>
          <p:spPr>
            <a:xfrm>
              <a:off x="-1014071" y="426482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Graphic 37" descr="Cloud with solid fill">
              <a:extLst>
                <a:ext uri="{FF2B5EF4-FFF2-40B4-BE49-F238E27FC236}">
                  <a16:creationId xmlns:a16="http://schemas.microsoft.com/office/drawing/2014/main" id="{B91B8CDD-E207-1F79-8FAF-54A1883DCB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7434" y="4401458"/>
              <a:ext cx="717906" cy="717906"/>
            </a:xfrm>
            <a:prstGeom prst="rect">
              <a:avLst/>
            </a:prstGeom>
          </p:spPr>
        </p:pic>
      </p:grpSp>
      <p:grpSp>
        <p:nvGrpSpPr>
          <p:cNvPr id="39" name="Group 38">
            <a:extLst>
              <a:ext uri="{FF2B5EF4-FFF2-40B4-BE49-F238E27FC236}">
                <a16:creationId xmlns:a16="http://schemas.microsoft.com/office/drawing/2014/main" id="{3A1F8951-22D7-A9BB-1F74-0EB2C78618C3}"/>
              </a:ext>
            </a:extLst>
          </p:cNvPr>
          <p:cNvGrpSpPr/>
          <p:nvPr/>
        </p:nvGrpSpPr>
        <p:grpSpPr>
          <a:xfrm>
            <a:off x="454901" y="2966672"/>
            <a:ext cx="991181" cy="991181"/>
            <a:chOff x="-1014071" y="2966672"/>
            <a:chExt cx="991181" cy="991181"/>
          </a:xfrm>
        </p:grpSpPr>
        <p:sp>
          <p:nvSpPr>
            <p:cNvPr id="40" name="Oval 39">
              <a:extLst>
                <a:ext uri="{FF2B5EF4-FFF2-40B4-BE49-F238E27FC236}">
                  <a16:creationId xmlns:a16="http://schemas.microsoft.com/office/drawing/2014/main" id="{210A5EF3-E6CC-2F32-651B-80D6F6E9B3DF}"/>
                </a:ext>
              </a:extLst>
            </p:cNvPr>
            <p:cNvSpPr/>
            <p:nvPr/>
          </p:nvSpPr>
          <p:spPr>
            <a:xfrm>
              <a:off x="-1014071" y="2966672"/>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 name="Graphic 40" descr="Bar chart with solid fill">
              <a:extLst>
                <a:ext uri="{FF2B5EF4-FFF2-40B4-BE49-F238E27FC236}">
                  <a16:creationId xmlns:a16="http://schemas.microsoft.com/office/drawing/2014/main" id="{E7567921-77B5-639A-9AA9-5FF128AA92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7434" y="3052308"/>
              <a:ext cx="738349" cy="738349"/>
            </a:xfrm>
            <a:prstGeom prst="rect">
              <a:avLst/>
            </a:prstGeom>
          </p:spPr>
        </p:pic>
      </p:grpSp>
      <p:grpSp>
        <p:nvGrpSpPr>
          <p:cNvPr id="42" name="Group 41">
            <a:extLst>
              <a:ext uri="{FF2B5EF4-FFF2-40B4-BE49-F238E27FC236}">
                <a16:creationId xmlns:a16="http://schemas.microsoft.com/office/drawing/2014/main" id="{C6D3F48D-67A9-CEBD-3E2A-FE66F89B7577}"/>
              </a:ext>
            </a:extLst>
          </p:cNvPr>
          <p:cNvGrpSpPr/>
          <p:nvPr/>
        </p:nvGrpSpPr>
        <p:grpSpPr>
          <a:xfrm>
            <a:off x="-1014071" y="1668523"/>
            <a:ext cx="991181" cy="991181"/>
            <a:chOff x="-1014071" y="1668523"/>
            <a:chExt cx="991181" cy="991181"/>
          </a:xfrm>
        </p:grpSpPr>
        <p:sp>
          <p:nvSpPr>
            <p:cNvPr id="43" name="Oval 42">
              <a:extLst>
                <a:ext uri="{FF2B5EF4-FFF2-40B4-BE49-F238E27FC236}">
                  <a16:creationId xmlns:a16="http://schemas.microsoft.com/office/drawing/2014/main" id="{1FDCC876-FC1F-FFFD-8BB2-35A1FF9D23A0}"/>
                </a:ext>
              </a:extLst>
            </p:cNvPr>
            <p:cNvSpPr/>
            <p:nvPr/>
          </p:nvSpPr>
          <p:spPr>
            <a:xfrm>
              <a:off x="-1014071" y="1668523"/>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raphic 43" descr="Database with solid fill">
              <a:extLst>
                <a:ext uri="{FF2B5EF4-FFF2-40B4-BE49-F238E27FC236}">
                  <a16:creationId xmlns:a16="http://schemas.microsoft.com/office/drawing/2014/main" id="{D5E94511-D247-526F-DF9B-FB1DDD1B03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7213" y="1794821"/>
              <a:ext cx="717906" cy="717906"/>
            </a:xfrm>
            <a:prstGeom prst="rect">
              <a:avLst/>
            </a:prstGeom>
          </p:spPr>
        </p:pic>
      </p:grpSp>
      <p:grpSp>
        <p:nvGrpSpPr>
          <p:cNvPr id="45" name="Group 44">
            <a:extLst>
              <a:ext uri="{FF2B5EF4-FFF2-40B4-BE49-F238E27FC236}">
                <a16:creationId xmlns:a16="http://schemas.microsoft.com/office/drawing/2014/main" id="{B3B7AD95-90B9-6E27-3BB4-C3D4284EB495}"/>
              </a:ext>
            </a:extLst>
          </p:cNvPr>
          <p:cNvGrpSpPr/>
          <p:nvPr/>
        </p:nvGrpSpPr>
        <p:grpSpPr>
          <a:xfrm>
            <a:off x="-1014071" y="5562971"/>
            <a:ext cx="991181" cy="991181"/>
            <a:chOff x="-1014071" y="5562971"/>
            <a:chExt cx="991181" cy="991181"/>
          </a:xfrm>
        </p:grpSpPr>
        <p:sp>
          <p:nvSpPr>
            <p:cNvPr id="46" name="Oval 45">
              <a:extLst>
                <a:ext uri="{FF2B5EF4-FFF2-40B4-BE49-F238E27FC236}">
                  <a16:creationId xmlns:a16="http://schemas.microsoft.com/office/drawing/2014/main" id="{036A0129-C2AD-FF3B-8E83-F4D03F3C3F0A}"/>
                </a:ext>
              </a:extLst>
            </p:cNvPr>
            <p:cNvSpPr/>
            <p:nvPr/>
          </p:nvSpPr>
          <p:spPr>
            <a:xfrm>
              <a:off x="-1014071" y="556297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7" name="Graphic 46" descr="Microscope with solid fill">
              <a:hlinkClick r:id="rId13" action="ppaction://hlinksldjump"/>
              <a:extLst>
                <a:ext uri="{FF2B5EF4-FFF2-40B4-BE49-F238E27FC236}">
                  <a16:creationId xmlns:a16="http://schemas.microsoft.com/office/drawing/2014/main" id="{11D0FC72-4A76-2792-4A7E-5245C8AFA5B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4087" y="5752955"/>
              <a:ext cx="611212" cy="611212"/>
            </a:xfrm>
            <a:prstGeom prst="rect">
              <a:avLst/>
            </a:prstGeom>
            <a:effectLst/>
          </p:spPr>
        </p:pic>
      </p:grpSp>
      <p:sp>
        <p:nvSpPr>
          <p:cNvPr id="48" name="Freeform: Shape 47">
            <a:extLst>
              <a:ext uri="{FF2B5EF4-FFF2-40B4-BE49-F238E27FC236}">
                <a16:creationId xmlns:a16="http://schemas.microsoft.com/office/drawing/2014/main" id="{18C39602-A1AF-0EBB-C7CD-DB9F50CE2A78}"/>
              </a:ext>
            </a:extLst>
          </p:cNvPr>
          <p:cNvSpPr/>
          <p:nvPr/>
        </p:nvSpPr>
        <p:spPr>
          <a:xfrm rot="10800000">
            <a:off x="-22889" y="-2505392"/>
            <a:ext cx="987136" cy="11795760"/>
          </a:xfrm>
          <a:custGeom>
            <a:avLst/>
            <a:gdLst>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5259 w 992395"/>
              <a:gd name="connsiteY0" fmla="*/ 11795760 h 11795760"/>
              <a:gd name="connsiteX1" fmla="*/ 5259 w 992395"/>
              <a:gd name="connsiteY1" fmla="*/ 6578598 h 11795760"/>
              <a:gd name="connsiteX2" fmla="*/ 512280 w 992395"/>
              <a:gd name="connsiteY2" fmla="*/ 5897880 h 11795760"/>
              <a:gd name="connsiteX3" fmla="*/ 5259 w 992395"/>
              <a:gd name="connsiteY3" fmla="*/ 5217162 h 11795760"/>
              <a:gd name="connsiteX4" fmla="*/ 5259 w 992395"/>
              <a:gd name="connsiteY4" fmla="*/ 0 h 11795760"/>
              <a:gd name="connsiteX5" fmla="*/ 992395 w 992395"/>
              <a:gd name="connsiteY5" fmla="*/ 0 h 11795760"/>
              <a:gd name="connsiteX6" fmla="*/ 992395 w 992395"/>
              <a:gd name="connsiteY6" fmla="*/ 11795760 h 11795760"/>
              <a:gd name="connsiteX7" fmla="*/ 5259 w 992395"/>
              <a:gd name="connsiteY7" fmla="*/ 11795760 h 11795760"/>
              <a:gd name="connsiteX0" fmla="*/ 5098 w 992234"/>
              <a:gd name="connsiteY0" fmla="*/ 11795760 h 11795760"/>
              <a:gd name="connsiteX1" fmla="*/ 5101 w 992234"/>
              <a:gd name="connsiteY1" fmla="*/ 6578598 h 11795760"/>
              <a:gd name="connsiteX2" fmla="*/ 512119 w 992234"/>
              <a:gd name="connsiteY2" fmla="*/ 5897880 h 11795760"/>
              <a:gd name="connsiteX3" fmla="*/ 5098 w 992234"/>
              <a:gd name="connsiteY3" fmla="*/ 5217162 h 11795760"/>
              <a:gd name="connsiteX4" fmla="*/ 5098 w 992234"/>
              <a:gd name="connsiteY4" fmla="*/ 0 h 11795760"/>
              <a:gd name="connsiteX5" fmla="*/ 992234 w 992234"/>
              <a:gd name="connsiteY5" fmla="*/ 0 h 11795760"/>
              <a:gd name="connsiteX6" fmla="*/ 992234 w 992234"/>
              <a:gd name="connsiteY6" fmla="*/ 11795760 h 11795760"/>
              <a:gd name="connsiteX7" fmla="*/ 5098 w 992234"/>
              <a:gd name="connsiteY7" fmla="*/ 11795760 h 11795760"/>
              <a:gd name="connsiteX0" fmla="*/ 3333 w 990469"/>
              <a:gd name="connsiteY0" fmla="*/ 11795760 h 11795760"/>
              <a:gd name="connsiteX1" fmla="*/ 3336 w 990469"/>
              <a:gd name="connsiteY1" fmla="*/ 6578598 h 11795760"/>
              <a:gd name="connsiteX2" fmla="*/ 510354 w 990469"/>
              <a:gd name="connsiteY2" fmla="*/ 5897880 h 11795760"/>
              <a:gd name="connsiteX3" fmla="*/ 3333 w 990469"/>
              <a:gd name="connsiteY3" fmla="*/ 5217162 h 11795760"/>
              <a:gd name="connsiteX4" fmla="*/ 3333 w 990469"/>
              <a:gd name="connsiteY4" fmla="*/ 0 h 11795760"/>
              <a:gd name="connsiteX5" fmla="*/ 990469 w 990469"/>
              <a:gd name="connsiteY5" fmla="*/ 0 h 11795760"/>
              <a:gd name="connsiteX6" fmla="*/ 990469 w 990469"/>
              <a:gd name="connsiteY6" fmla="*/ 11795760 h 11795760"/>
              <a:gd name="connsiteX7" fmla="*/ 3333 w 990469"/>
              <a:gd name="connsiteY7" fmla="*/ 11795760 h 11795760"/>
              <a:gd name="connsiteX0" fmla="*/ 181 w 987317"/>
              <a:gd name="connsiteY0" fmla="*/ 11795760 h 11795760"/>
              <a:gd name="connsiteX1" fmla="*/ 184 w 987317"/>
              <a:gd name="connsiteY1" fmla="*/ 6578598 h 11795760"/>
              <a:gd name="connsiteX2" fmla="*/ 507202 w 987317"/>
              <a:gd name="connsiteY2" fmla="*/ 5897880 h 11795760"/>
              <a:gd name="connsiteX3" fmla="*/ 181 w 987317"/>
              <a:gd name="connsiteY3" fmla="*/ 5217162 h 11795760"/>
              <a:gd name="connsiteX4" fmla="*/ 181 w 987317"/>
              <a:gd name="connsiteY4" fmla="*/ 0 h 11795760"/>
              <a:gd name="connsiteX5" fmla="*/ 987317 w 987317"/>
              <a:gd name="connsiteY5" fmla="*/ 0 h 11795760"/>
              <a:gd name="connsiteX6" fmla="*/ 987317 w 987317"/>
              <a:gd name="connsiteY6" fmla="*/ 11795760 h 11795760"/>
              <a:gd name="connsiteX7" fmla="*/ 181 w 987317"/>
              <a:gd name="connsiteY7" fmla="*/ 11795760 h 11795760"/>
              <a:gd name="connsiteX0" fmla="*/ 1898 w 989034"/>
              <a:gd name="connsiteY0" fmla="*/ 11795760 h 11795760"/>
              <a:gd name="connsiteX1" fmla="*/ 1901 w 989034"/>
              <a:gd name="connsiteY1" fmla="*/ 6578598 h 11795760"/>
              <a:gd name="connsiteX2" fmla="*/ 508919 w 989034"/>
              <a:gd name="connsiteY2" fmla="*/ 5897880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1898 w 989034"/>
              <a:gd name="connsiteY0" fmla="*/ 11795760 h 11795760"/>
              <a:gd name="connsiteX1" fmla="*/ 1901 w 989034"/>
              <a:gd name="connsiteY1" fmla="*/ 6578598 h 11795760"/>
              <a:gd name="connsiteX2" fmla="*/ 508919 w 989034"/>
              <a:gd name="connsiteY2" fmla="*/ 5869305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2005 w 989141"/>
              <a:gd name="connsiteY0" fmla="*/ 11795760 h 11795760"/>
              <a:gd name="connsiteX1" fmla="*/ 2008 w 989141"/>
              <a:gd name="connsiteY1" fmla="*/ 6578598 h 11795760"/>
              <a:gd name="connsiteX2" fmla="*/ 478546 w 989141"/>
              <a:gd name="connsiteY2" fmla="*/ 5884545 h 11795760"/>
              <a:gd name="connsiteX3" fmla="*/ 2005 w 989141"/>
              <a:gd name="connsiteY3" fmla="*/ 5217162 h 11795760"/>
              <a:gd name="connsiteX4" fmla="*/ 2005 w 989141"/>
              <a:gd name="connsiteY4" fmla="*/ 0 h 11795760"/>
              <a:gd name="connsiteX5" fmla="*/ 989141 w 989141"/>
              <a:gd name="connsiteY5" fmla="*/ 0 h 11795760"/>
              <a:gd name="connsiteX6" fmla="*/ 989141 w 989141"/>
              <a:gd name="connsiteY6" fmla="*/ 11795760 h 11795760"/>
              <a:gd name="connsiteX7" fmla="*/ 2005 w 989141"/>
              <a:gd name="connsiteY7" fmla="*/ 11795760 h 11795760"/>
              <a:gd name="connsiteX0" fmla="*/ 2027 w 989163"/>
              <a:gd name="connsiteY0" fmla="*/ 11795760 h 11795760"/>
              <a:gd name="connsiteX1" fmla="*/ 2030 w 989163"/>
              <a:gd name="connsiteY1" fmla="*/ 6578598 h 11795760"/>
              <a:gd name="connsiteX2" fmla="*/ 472856 w 989163"/>
              <a:gd name="connsiteY2" fmla="*/ 5867400 h 11795760"/>
              <a:gd name="connsiteX3" fmla="*/ 2027 w 989163"/>
              <a:gd name="connsiteY3" fmla="*/ 5217162 h 11795760"/>
              <a:gd name="connsiteX4" fmla="*/ 2027 w 989163"/>
              <a:gd name="connsiteY4" fmla="*/ 0 h 11795760"/>
              <a:gd name="connsiteX5" fmla="*/ 989163 w 989163"/>
              <a:gd name="connsiteY5" fmla="*/ 0 h 11795760"/>
              <a:gd name="connsiteX6" fmla="*/ 989163 w 989163"/>
              <a:gd name="connsiteY6" fmla="*/ 11795760 h 11795760"/>
              <a:gd name="connsiteX7" fmla="*/ 2027 w 989163"/>
              <a:gd name="connsiteY7" fmla="*/ 11795760 h 11795760"/>
              <a:gd name="connsiteX0" fmla="*/ 2034 w 989170"/>
              <a:gd name="connsiteY0" fmla="*/ 11795760 h 11795760"/>
              <a:gd name="connsiteX1" fmla="*/ 2037 w 989170"/>
              <a:gd name="connsiteY1" fmla="*/ 6578598 h 11795760"/>
              <a:gd name="connsiteX2" fmla="*/ 472863 w 989170"/>
              <a:gd name="connsiteY2" fmla="*/ 5867400 h 11795760"/>
              <a:gd name="connsiteX3" fmla="*/ 2034 w 989170"/>
              <a:gd name="connsiteY3" fmla="*/ 5217162 h 11795760"/>
              <a:gd name="connsiteX4" fmla="*/ 2034 w 989170"/>
              <a:gd name="connsiteY4" fmla="*/ 0 h 11795760"/>
              <a:gd name="connsiteX5" fmla="*/ 989170 w 989170"/>
              <a:gd name="connsiteY5" fmla="*/ 0 h 11795760"/>
              <a:gd name="connsiteX6" fmla="*/ 989170 w 989170"/>
              <a:gd name="connsiteY6" fmla="*/ 11795760 h 11795760"/>
              <a:gd name="connsiteX7" fmla="*/ 2034 w 989170"/>
              <a:gd name="connsiteY7" fmla="*/ 11795760 h 11795760"/>
              <a:gd name="connsiteX0" fmla="*/ 2087 w 989223"/>
              <a:gd name="connsiteY0" fmla="*/ 11795760 h 11795760"/>
              <a:gd name="connsiteX1" fmla="*/ 2090 w 989223"/>
              <a:gd name="connsiteY1" fmla="*/ 6578598 h 11795760"/>
              <a:gd name="connsiteX2" fmla="*/ 472916 w 989223"/>
              <a:gd name="connsiteY2" fmla="*/ 5867400 h 11795760"/>
              <a:gd name="connsiteX3" fmla="*/ 2087 w 989223"/>
              <a:gd name="connsiteY3" fmla="*/ 5217162 h 11795760"/>
              <a:gd name="connsiteX4" fmla="*/ 2087 w 989223"/>
              <a:gd name="connsiteY4" fmla="*/ 0 h 11795760"/>
              <a:gd name="connsiteX5" fmla="*/ 989223 w 989223"/>
              <a:gd name="connsiteY5" fmla="*/ 0 h 11795760"/>
              <a:gd name="connsiteX6" fmla="*/ 989223 w 989223"/>
              <a:gd name="connsiteY6" fmla="*/ 11795760 h 11795760"/>
              <a:gd name="connsiteX7" fmla="*/ 2087 w 989223"/>
              <a:gd name="connsiteY7" fmla="*/ 11795760 h 11795760"/>
              <a:gd name="connsiteX0" fmla="*/ 2038 w 989174"/>
              <a:gd name="connsiteY0" fmla="*/ 11795760 h 11795760"/>
              <a:gd name="connsiteX1" fmla="*/ 2041 w 989174"/>
              <a:gd name="connsiteY1" fmla="*/ 6578598 h 11795760"/>
              <a:gd name="connsiteX2" fmla="*/ 472867 w 989174"/>
              <a:gd name="connsiteY2" fmla="*/ 5867400 h 11795760"/>
              <a:gd name="connsiteX3" fmla="*/ 2038 w 989174"/>
              <a:gd name="connsiteY3" fmla="*/ 5217162 h 11795760"/>
              <a:gd name="connsiteX4" fmla="*/ 2038 w 989174"/>
              <a:gd name="connsiteY4" fmla="*/ 0 h 11795760"/>
              <a:gd name="connsiteX5" fmla="*/ 989174 w 989174"/>
              <a:gd name="connsiteY5" fmla="*/ 0 h 11795760"/>
              <a:gd name="connsiteX6" fmla="*/ 989174 w 989174"/>
              <a:gd name="connsiteY6" fmla="*/ 11795760 h 11795760"/>
              <a:gd name="connsiteX7" fmla="*/ 2038 w 989174"/>
              <a:gd name="connsiteY7" fmla="*/ 11795760 h 11795760"/>
              <a:gd name="connsiteX0" fmla="*/ 2023 w 989159"/>
              <a:gd name="connsiteY0" fmla="*/ 11795760 h 11795760"/>
              <a:gd name="connsiteX1" fmla="*/ 2026 w 989159"/>
              <a:gd name="connsiteY1" fmla="*/ 6578598 h 11795760"/>
              <a:gd name="connsiteX2" fmla="*/ 472852 w 989159"/>
              <a:gd name="connsiteY2" fmla="*/ 5867400 h 11795760"/>
              <a:gd name="connsiteX3" fmla="*/ 2023 w 989159"/>
              <a:gd name="connsiteY3" fmla="*/ 5217162 h 11795760"/>
              <a:gd name="connsiteX4" fmla="*/ 2023 w 989159"/>
              <a:gd name="connsiteY4" fmla="*/ 0 h 11795760"/>
              <a:gd name="connsiteX5" fmla="*/ 989159 w 989159"/>
              <a:gd name="connsiteY5" fmla="*/ 0 h 11795760"/>
              <a:gd name="connsiteX6" fmla="*/ 989159 w 989159"/>
              <a:gd name="connsiteY6" fmla="*/ 11795760 h 11795760"/>
              <a:gd name="connsiteX7" fmla="*/ 2023 w 989159"/>
              <a:gd name="connsiteY7" fmla="*/ 11795760 h 11795760"/>
              <a:gd name="connsiteX0" fmla="*/ 4043 w 991179"/>
              <a:gd name="connsiteY0" fmla="*/ 11795760 h 11795760"/>
              <a:gd name="connsiteX1" fmla="*/ 4046 w 991179"/>
              <a:gd name="connsiteY1" fmla="*/ 6578598 h 11795760"/>
              <a:gd name="connsiteX2" fmla="*/ 474872 w 991179"/>
              <a:gd name="connsiteY2" fmla="*/ 5867400 h 11795760"/>
              <a:gd name="connsiteX3" fmla="*/ 4043 w 991179"/>
              <a:gd name="connsiteY3" fmla="*/ 5217162 h 11795760"/>
              <a:gd name="connsiteX4" fmla="*/ 4043 w 991179"/>
              <a:gd name="connsiteY4" fmla="*/ 0 h 11795760"/>
              <a:gd name="connsiteX5" fmla="*/ 991179 w 991179"/>
              <a:gd name="connsiteY5" fmla="*/ 0 h 11795760"/>
              <a:gd name="connsiteX6" fmla="*/ 991179 w 991179"/>
              <a:gd name="connsiteY6" fmla="*/ 11795760 h 11795760"/>
              <a:gd name="connsiteX7" fmla="*/ 4043 w 991179"/>
              <a:gd name="connsiteY7" fmla="*/ 11795760 h 11795760"/>
              <a:gd name="connsiteX0" fmla="*/ 4047 w 991183"/>
              <a:gd name="connsiteY0" fmla="*/ 11795760 h 11795760"/>
              <a:gd name="connsiteX1" fmla="*/ 243 w 991183"/>
              <a:gd name="connsiteY1" fmla="*/ 6666228 h 11795760"/>
              <a:gd name="connsiteX2" fmla="*/ 474876 w 991183"/>
              <a:gd name="connsiteY2" fmla="*/ 5867400 h 11795760"/>
              <a:gd name="connsiteX3" fmla="*/ 4047 w 991183"/>
              <a:gd name="connsiteY3" fmla="*/ 5217162 h 11795760"/>
              <a:gd name="connsiteX4" fmla="*/ 4047 w 991183"/>
              <a:gd name="connsiteY4" fmla="*/ 0 h 11795760"/>
              <a:gd name="connsiteX5" fmla="*/ 991183 w 991183"/>
              <a:gd name="connsiteY5" fmla="*/ 0 h 11795760"/>
              <a:gd name="connsiteX6" fmla="*/ 991183 w 991183"/>
              <a:gd name="connsiteY6" fmla="*/ 11795760 h 11795760"/>
              <a:gd name="connsiteX7" fmla="*/ 4047 w 991183"/>
              <a:gd name="connsiteY7" fmla="*/ 11795760 h 11795760"/>
              <a:gd name="connsiteX0" fmla="*/ 4000 w 991136"/>
              <a:gd name="connsiteY0" fmla="*/ 11795760 h 11795760"/>
              <a:gd name="connsiteX1" fmla="*/ 196 w 991136"/>
              <a:gd name="connsiteY1" fmla="*/ 6666228 h 11795760"/>
              <a:gd name="connsiteX2" fmla="*/ 474829 w 991136"/>
              <a:gd name="connsiteY2" fmla="*/ 5867400 h 11795760"/>
              <a:gd name="connsiteX3" fmla="*/ 11623 w 991136"/>
              <a:gd name="connsiteY3" fmla="*/ 5148582 h 11795760"/>
              <a:gd name="connsiteX4" fmla="*/ 4000 w 991136"/>
              <a:gd name="connsiteY4" fmla="*/ 0 h 11795760"/>
              <a:gd name="connsiteX5" fmla="*/ 991136 w 991136"/>
              <a:gd name="connsiteY5" fmla="*/ 0 h 11795760"/>
              <a:gd name="connsiteX6" fmla="*/ 991136 w 991136"/>
              <a:gd name="connsiteY6" fmla="*/ 11795760 h 11795760"/>
              <a:gd name="connsiteX7" fmla="*/ 4000 w 991136"/>
              <a:gd name="connsiteY7" fmla="*/ 11795760 h 11795760"/>
              <a:gd name="connsiteX0" fmla="*/ 3965 w 991101"/>
              <a:gd name="connsiteY0" fmla="*/ 11795760 h 11795760"/>
              <a:gd name="connsiteX1" fmla="*/ 161 w 991101"/>
              <a:gd name="connsiteY1" fmla="*/ 6666228 h 11795760"/>
              <a:gd name="connsiteX2" fmla="*/ 583379 w 991101"/>
              <a:gd name="connsiteY2" fmla="*/ 5888355 h 11795760"/>
              <a:gd name="connsiteX3" fmla="*/ 11588 w 991101"/>
              <a:gd name="connsiteY3" fmla="*/ 5148582 h 11795760"/>
              <a:gd name="connsiteX4" fmla="*/ 3965 w 991101"/>
              <a:gd name="connsiteY4" fmla="*/ 0 h 11795760"/>
              <a:gd name="connsiteX5" fmla="*/ 991101 w 991101"/>
              <a:gd name="connsiteY5" fmla="*/ 0 h 11795760"/>
              <a:gd name="connsiteX6" fmla="*/ 991101 w 991101"/>
              <a:gd name="connsiteY6" fmla="*/ 11795760 h 11795760"/>
              <a:gd name="connsiteX7" fmla="*/ 3965 w 991101"/>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7623 w 987136"/>
              <a:gd name="connsiteY3" fmla="*/ 514858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7148 w 987136"/>
              <a:gd name="connsiteY3" fmla="*/ 504380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90359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762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7136" h="11795760">
                <a:moveTo>
                  <a:pt x="0" y="11795760"/>
                </a:moveTo>
                <a:cubicBezTo>
                  <a:pt x="1" y="10056706"/>
                  <a:pt x="11438" y="8521487"/>
                  <a:pt x="11439" y="6782433"/>
                </a:cubicBezTo>
                <a:cubicBezTo>
                  <a:pt x="108" y="6614582"/>
                  <a:pt x="580050" y="6183206"/>
                  <a:pt x="579414" y="5894070"/>
                </a:cubicBezTo>
                <a:cubicBezTo>
                  <a:pt x="578778" y="5604934"/>
                  <a:pt x="-47521" y="5143078"/>
                  <a:pt x="7623" y="5047617"/>
                </a:cubicBezTo>
                <a:lnTo>
                  <a:pt x="0" y="0"/>
                </a:lnTo>
                <a:lnTo>
                  <a:pt x="987136" y="0"/>
                </a:lnTo>
                <a:lnTo>
                  <a:pt x="987136" y="11795760"/>
                </a:lnTo>
                <a:lnTo>
                  <a:pt x="0" y="11795760"/>
                </a:lnTo>
                <a:close/>
              </a:path>
            </a:pathLst>
          </a:custGeom>
          <a:solidFill>
            <a:srgbClr val="37446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49" name="Graphic 48" descr="Research with solid fill">
            <a:hlinkClick r:id="rId2" action="ppaction://hlinksldjump"/>
            <a:extLst>
              <a:ext uri="{FF2B5EF4-FFF2-40B4-BE49-F238E27FC236}">
                <a16:creationId xmlns:a16="http://schemas.microsoft.com/office/drawing/2014/main" id="{A8A7334B-CDCA-9A22-DD0C-15498AB358E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2319" y="524313"/>
            <a:ext cx="724415" cy="724415"/>
          </a:xfrm>
          <a:prstGeom prst="rect">
            <a:avLst/>
          </a:prstGeom>
        </p:spPr>
      </p:pic>
      <p:pic>
        <p:nvPicPr>
          <p:cNvPr id="50" name="Graphic 49" descr="Cloud with solid fill">
            <a:hlinkClick r:id="rId13" action="ppaction://hlinksldjump"/>
            <a:extLst>
              <a:ext uri="{FF2B5EF4-FFF2-40B4-BE49-F238E27FC236}">
                <a16:creationId xmlns:a16="http://schemas.microsoft.com/office/drawing/2014/main" id="{53B22A57-0652-FA69-00E7-9702E0ED4AC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8385" y="4452534"/>
            <a:ext cx="717906" cy="717906"/>
          </a:xfrm>
          <a:prstGeom prst="rect">
            <a:avLst/>
          </a:prstGeom>
        </p:spPr>
      </p:pic>
      <p:pic>
        <p:nvPicPr>
          <p:cNvPr id="51" name="Graphic 50" descr="Bar chart with solid fill">
            <a:hlinkClick r:id="rId20" action="ppaction://hlinksldjump"/>
            <a:extLst>
              <a:ext uri="{FF2B5EF4-FFF2-40B4-BE49-F238E27FC236}">
                <a16:creationId xmlns:a16="http://schemas.microsoft.com/office/drawing/2014/main" id="{DF4C47F8-A50B-09B7-42FD-D67CA57193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8385" y="3131668"/>
            <a:ext cx="738349" cy="738349"/>
          </a:xfrm>
          <a:prstGeom prst="rect">
            <a:avLst/>
          </a:prstGeom>
        </p:spPr>
      </p:pic>
      <p:pic>
        <p:nvPicPr>
          <p:cNvPr id="52" name="Graphic 51" descr="Database with solid fill">
            <a:hlinkClick r:id="rId22" action="ppaction://hlinksldjump"/>
            <a:extLst>
              <a:ext uri="{FF2B5EF4-FFF2-40B4-BE49-F238E27FC236}">
                <a16:creationId xmlns:a16="http://schemas.microsoft.com/office/drawing/2014/main" id="{4F6403F6-A46B-D4BC-7299-B4DB3420EB4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08606" y="1831245"/>
            <a:ext cx="717906" cy="717906"/>
          </a:xfrm>
          <a:prstGeom prst="rect">
            <a:avLst/>
          </a:prstGeom>
        </p:spPr>
      </p:pic>
      <p:pic>
        <p:nvPicPr>
          <p:cNvPr id="53" name="Graphic 52" descr="Microscope with solid fill">
            <a:hlinkClick r:id="rId25" action="ppaction://hlinksldjump"/>
            <a:extLst>
              <a:ext uri="{FF2B5EF4-FFF2-40B4-BE49-F238E27FC236}">
                <a16:creationId xmlns:a16="http://schemas.microsoft.com/office/drawing/2014/main" id="{A8707882-606C-E69E-120C-093186EF36B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51732" y="5752955"/>
            <a:ext cx="611212" cy="611212"/>
          </a:xfrm>
          <a:prstGeom prst="rect">
            <a:avLst/>
          </a:prstGeom>
          <a:effectLst/>
        </p:spPr>
      </p:pic>
      <p:cxnSp>
        <p:nvCxnSpPr>
          <p:cNvPr id="22" name="Straight Arrow Connector 21">
            <a:extLst>
              <a:ext uri="{FF2B5EF4-FFF2-40B4-BE49-F238E27FC236}">
                <a16:creationId xmlns:a16="http://schemas.microsoft.com/office/drawing/2014/main" id="{536D0DCE-2EFA-8E8F-3350-70616155C5D2}"/>
              </a:ext>
            </a:extLst>
          </p:cNvPr>
          <p:cNvCxnSpPr>
            <a:cxnSpLocks/>
          </p:cNvCxnSpPr>
          <p:nvPr/>
        </p:nvCxnSpPr>
        <p:spPr>
          <a:xfrm>
            <a:off x="6156594" y="5196728"/>
            <a:ext cx="78737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graph with orange and blue lines&#10;&#10;Description automatically generated">
            <a:extLst>
              <a:ext uri="{FF2B5EF4-FFF2-40B4-BE49-F238E27FC236}">
                <a16:creationId xmlns:a16="http://schemas.microsoft.com/office/drawing/2014/main" id="{611ACFE2-EE28-CF72-8818-E0B75805697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500645" y="1944015"/>
            <a:ext cx="7306193" cy="3618956"/>
          </a:xfrm>
          <a:prstGeom prst="rect">
            <a:avLst/>
          </a:prstGeom>
        </p:spPr>
      </p:pic>
      <p:graphicFrame>
        <p:nvGraphicFramePr>
          <p:cNvPr id="4" name="Table 4">
            <a:extLst>
              <a:ext uri="{FF2B5EF4-FFF2-40B4-BE49-F238E27FC236}">
                <a16:creationId xmlns:a16="http://schemas.microsoft.com/office/drawing/2014/main" id="{6C39FF2A-21A7-5DE5-C63F-33F1D9476596}"/>
              </a:ext>
            </a:extLst>
          </p:cNvPr>
          <p:cNvGraphicFramePr>
            <a:graphicFrameLocks noGrp="1"/>
          </p:cNvGraphicFramePr>
          <p:nvPr>
            <p:extLst>
              <p:ext uri="{D42A27DB-BD31-4B8C-83A1-F6EECF244321}">
                <p14:modId xmlns:p14="http://schemas.microsoft.com/office/powerpoint/2010/main" val="408413967"/>
              </p:ext>
            </p:extLst>
          </p:nvPr>
        </p:nvGraphicFramePr>
        <p:xfrm>
          <a:off x="9053147" y="1992891"/>
          <a:ext cx="2683952" cy="2468880"/>
        </p:xfrm>
        <a:graphic>
          <a:graphicData uri="http://schemas.openxmlformats.org/drawingml/2006/table">
            <a:tbl>
              <a:tblPr firstRow="1" bandRow="1">
                <a:tableStyleId>{5C22544A-7EE6-4342-B048-85BDC9FD1C3A}</a:tableStyleId>
              </a:tblPr>
              <a:tblGrid>
                <a:gridCol w="1341976">
                  <a:extLst>
                    <a:ext uri="{9D8B030D-6E8A-4147-A177-3AD203B41FA5}">
                      <a16:colId xmlns:a16="http://schemas.microsoft.com/office/drawing/2014/main" val="793342167"/>
                    </a:ext>
                  </a:extLst>
                </a:gridCol>
                <a:gridCol w="1341976">
                  <a:extLst>
                    <a:ext uri="{9D8B030D-6E8A-4147-A177-3AD203B41FA5}">
                      <a16:colId xmlns:a16="http://schemas.microsoft.com/office/drawing/2014/main" val="3605018411"/>
                    </a:ext>
                  </a:extLst>
                </a:gridCol>
              </a:tblGrid>
              <a:tr h="370840">
                <a:tc>
                  <a:txBody>
                    <a:bodyPr/>
                    <a:lstStyle/>
                    <a:p>
                      <a:r>
                        <a:rPr lang="en-IN" dirty="0"/>
                        <a:t>Mean absolute error:</a:t>
                      </a:r>
                    </a:p>
                  </a:txBody>
                  <a:tcPr>
                    <a:solidFill>
                      <a:srgbClr val="374461"/>
                    </a:solidFill>
                  </a:tcPr>
                </a:tc>
                <a:tc>
                  <a:txBody>
                    <a:bodyPr/>
                    <a:lstStyle/>
                    <a:p>
                      <a:r>
                        <a:rPr lang="en-IN" dirty="0"/>
                        <a:t>2.2763</a:t>
                      </a:r>
                      <a:endParaRPr lang="en-IN" dirty="0">
                        <a:solidFill>
                          <a:srgbClr val="374461"/>
                        </a:solidFill>
                      </a:endParaRPr>
                    </a:p>
                  </a:txBody>
                  <a:tcPr>
                    <a:solidFill>
                      <a:srgbClr val="374461"/>
                    </a:solidFill>
                  </a:tcPr>
                </a:tc>
                <a:extLst>
                  <a:ext uri="{0D108BD9-81ED-4DB2-BD59-A6C34878D82A}">
                    <a16:rowId xmlns:a16="http://schemas.microsoft.com/office/drawing/2014/main" val="200912023"/>
                  </a:ext>
                </a:extLst>
              </a:tr>
              <a:tr h="370840">
                <a:tc>
                  <a:txBody>
                    <a:bodyPr/>
                    <a:lstStyle/>
                    <a:p>
                      <a:r>
                        <a:rPr lang="en-IN" dirty="0"/>
                        <a:t>Validation loss:</a:t>
                      </a:r>
                    </a:p>
                  </a:txBody>
                  <a:tcPr/>
                </a:tc>
                <a:tc>
                  <a:txBody>
                    <a:bodyPr/>
                    <a:lstStyle/>
                    <a:p>
                      <a:r>
                        <a:rPr lang="en-IN" dirty="0"/>
                        <a:t>11.0968</a:t>
                      </a:r>
                    </a:p>
                  </a:txBody>
                  <a:tcPr/>
                </a:tc>
                <a:extLst>
                  <a:ext uri="{0D108BD9-81ED-4DB2-BD59-A6C34878D82A}">
                    <a16:rowId xmlns:a16="http://schemas.microsoft.com/office/drawing/2014/main" val="2928465890"/>
                  </a:ext>
                </a:extLst>
              </a:tr>
              <a:tr h="370840">
                <a:tc>
                  <a:txBody>
                    <a:bodyPr/>
                    <a:lstStyle/>
                    <a:p>
                      <a:r>
                        <a:rPr lang="en-IN" dirty="0"/>
                        <a:t>Mean absolute error:</a:t>
                      </a:r>
                    </a:p>
                  </a:txBody>
                  <a:tcPr/>
                </a:tc>
                <a:tc>
                  <a:txBody>
                    <a:bodyPr/>
                    <a:lstStyle/>
                    <a:p>
                      <a:r>
                        <a:rPr lang="en-IN" dirty="0"/>
                        <a:t>2.5395</a:t>
                      </a:r>
                    </a:p>
                  </a:txBody>
                  <a:tcPr/>
                </a:tc>
                <a:extLst>
                  <a:ext uri="{0D108BD9-81ED-4DB2-BD59-A6C34878D82A}">
                    <a16:rowId xmlns:a16="http://schemas.microsoft.com/office/drawing/2014/main" val="2082849602"/>
                  </a:ext>
                </a:extLst>
              </a:tr>
            </a:tbl>
          </a:graphicData>
        </a:graphic>
      </p:graphicFrame>
    </p:spTree>
    <p:extLst>
      <p:ext uri="{BB962C8B-B14F-4D97-AF65-F5344CB8AC3E}">
        <p14:creationId xmlns:p14="http://schemas.microsoft.com/office/powerpoint/2010/main" val="868068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22037" y="764903"/>
            <a:ext cx="4277133" cy="769441"/>
          </a:xfrm>
          <a:prstGeom prst="rect">
            <a:avLst/>
          </a:prstGeom>
        </p:spPr>
        <p:txBody>
          <a:bodyPr wrap="none">
            <a:spAutoFit/>
          </a:bodyPr>
          <a:lstStyle/>
          <a:p>
            <a:r>
              <a:rPr lang="en-IN" sz="4400" dirty="0">
                <a:solidFill>
                  <a:schemeClr val="accent1">
                    <a:lumMod val="50000"/>
                  </a:schemeClr>
                </a:solidFill>
                <a:latin typeface="Times New Roman" panose="02020603050405020304" pitchFamily="18" charset="0"/>
                <a:cs typeface="Times New Roman" panose="02020603050405020304" pitchFamily="18" charset="0"/>
              </a:rPr>
              <a:t>Platform Building</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19625" y="4113562"/>
            <a:ext cx="2773990" cy="1449409"/>
          </a:xfrm>
          <a:prstGeom prst="rect">
            <a:avLst/>
          </a:prstGeom>
        </p:spPr>
      </p:pic>
      <p:graphicFrame>
        <p:nvGraphicFramePr>
          <p:cNvPr id="8" name="Diagram 7"/>
          <p:cNvGraphicFramePr/>
          <p:nvPr>
            <p:extLst>
              <p:ext uri="{D42A27DB-BD31-4B8C-83A1-F6EECF244321}">
                <p14:modId xmlns:p14="http://schemas.microsoft.com/office/powerpoint/2010/main" val="1111700928"/>
              </p:ext>
            </p:extLst>
          </p:nvPr>
        </p:nvGraphicFramePr>
        <p:xfrm>
          <a:off x="1548518" y="1927535"/>
          <a:ext cx="6554216" cy="46039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aphic 4" descr="Graduation cap with solid fill">
            <a:hlinkClick r:id="rId8" action="ppaction://hlinksldjump"/>
            <a:extLst>
              <a:ext uri="{FF2B5EF4-FFF2-40B4-BE49-F238E27FC236}">
                <a16:creationId xmlns:a16="http://schemas.microsoft.com/office/drawing/2014/main" id="{63BF2494-179F-2D1A-2FFB-5D7A5EA75D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2884" y="519123"/>
            <a:ext cx="663204" cy="663204"/>
          </a:xfrm>
          <a:prstGeom prst="rect">
            <a:avLst/>
          </a:prstGeom>
          <a:effectLst/>
        </p:spPr>
      </p:pic>
      <p:grpSp>
        <p:nvGrpSpPr>
          <p:cNvPr id="7" name="Group 6">
            <a:extLst>
              <a:ext uri="{FF2B5EF4-FFF2-40B4-BE49-F238E27FC236}">
                <a16:creationId xmlns:a16="http://schemas.microsoft.com/office/drawing/2014/main" id="{1541BE01-0E49-85B6-39EF-96778D4CD994}"/>
              </a:ext>
            </a:extLst>
          </p:cNvPr>
          <p:cNvGrpSpPr/>
          <p:nvPr/>
        </p:nvGrpSpPr>
        <p:grpSpPr>
          <a:xfrm>
            <a:off x="-1014072" y="464529"/>
            <a:ext cx="991181" cy="991181"/>
            <a:chOff x="-1014071" y="370374"/>
            <a:chExt cx="991181" cy="991181"/>
          </a:xfrm>
        </p:grpSpPr>
        <p:sp>
          <p:nvSpPr>
            <p:cNvPr id="9" name="Oval 8">
              <a:extLst>
                <a:ext uri="{FF2B5EF4-FFF2-40B4-BE49-F238E27FC236}">
                  <a16:creationId xmlns:a16="http://schemas.microsoft.com/office/drawing/2014/main" id="{B3B35B80-5A69-0B0C-953C-9AABE84D0114}"/>
                </a:ext>
              </a:extLst>
            </p:cNvPr>
            <p:cNvSpPr/>
            <p:nvPr/>
          </p:nvSpPr>
          <p:spPr>
            <a:xfrm>
              <a:off x="-1014071" y="370374"/>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descr="Research with solid fill">
              <a:extLst>
                <a:ext uri="{FF2B5EF4-FFF2-40B4-BE49-F238E27FC236}">
                  <a16:creationId xmlns:a16="http://schemas.microsoft.com/office/drawing/2014/main" id="{2D698507-4AAA-9ED4-FCBF-E915CA89B30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3500" y="524313"/>
              <a:ext cx="724415" cy="724415"/>
            </a:xfrm>
            <a:prstGeom prst="rect">
              <a:avLst/>
            </a:prstGeom>
          </p:spPr>
        </p:pic>
      </p:grpSp>
      <p:grpSp>
        <p:nvGrpSpPr>
          <p:cNvPr id="11" name="Group 10">
            <a:extLst>
              <a:ext uri="{FF2B5EF4-FFF2-40B4-BE49-F238E27FC236}">
                <a16:creationId xmlns:a16="http://schemas.microsoft.com/office/drawing/2014/main" id="{22E42EB0-CDE0-4DC4-CFFC-8592DADF8682}"/>
              </a:ext>
            </a:extLst>
          </p:cNvPr>
          <p:cNvGrpSpPr/>
          <p:nvPr/>
        </p:nvGrpSpPr>
        <p:grpSpPr>
          <a:xfrm>
            <a:off x="420700" y="4095350"/>
            <a:ext cx="991181" cy="991181"/>
            <a:chOff x="-1014071" y="4264821"/>
            <a:chExt cx="991181" cy="991181"/>
          </a:xfrm>
        </p:grpSpPr>
        <p:sp>
          <p:nvSpPr>
            <p:cNvPr id="12" name="Oval 11">
              <a:extLst>
                <a:ext uri="{FF2B5EF4-FFF2-40B4-BE49-F238E27FC236}">
                  <a16:creationId xmlns:a16="http://schemas.microsoft.com/office/drawing/2014/main" id="{32E5A052-C5FE-3ED7-4F1D-84081CDA1588}"/>
                </a:ext>
              </a:extLst>
            </p:cNvPr>
            <p:cNvSpPr/>
            <p:nvPr/>
          </p:nvSpPr>
          <p:spPr>
            <a:xfrm>
              <a:off x="-1014071" y="426482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Graphic 12" descr="Cloud with solid fill">
              <a:extLst>
                <a:ext uri="{FF2B5EF4-FFF2-40B4-BE49-F238E27FC236}">
                  <a16:creationId xmlns:a16="http://schemas.microsoft.com/office/drawing/2014/main" id="{DCCAADF7-0F90-2E55-30A0-916D4B10413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6096" y="4513430"/>
              <a:ext cx="717906" cy="717906"/>
            </a:xfrm>
            <a:prstGeom prst="rect">
              <a:avLst/>
            </a:prstGeom>
          </p:spPr>
        </p:pic>
      </p:grpSp>
      <p:grpSp>
        <p:nvGrpSpPr>
          <p:cNvPr id="14" name="Group 13">
            <a:extLst>
              <a:ext uri="{FF2B5EF4-FFF2-40B4-BE49-F238E27FC236}">
                <a16:creationId xmlns:a16="http://schemas.microsoft.com/office/drawing/2014/main" id="{273D28F4-766F-5A76-D1CE-3FC685EFF1F8}"/>
              </a:ext>
            </a:extLst>
          </p:cNvPr>
          <p:cNvGrpSpPr/>
          <p:nvPr/>
        </p:nvGrpSpPr>
        <p:grpSpPr>
          <a:xfrm>
            <a:off x="-1014071" y="2832493"/>
            <a:ext cx="991181" cy="991181"/>
            <a:chOff x="-1014071" y="2966672"/>
            <a:chExt cx="991181" cy="991181"/>
          </a:xfrm>
        </p:grpSpPr>
        <p:sp>
          <p:nvSpPr>
            <p:cNvPr id="15" name="Oval 14">
              <a:extLst>
                <a:ext uri="{FF2B5EF4-FFF2-40B4-BE49-F238E27FC236}">
                  <a16:creationId xmlns:a16="http://schemas.microsoft.com/office/drawing/2014/main" id="{40EED53D-6659-7F91-F8D1-5023F6BE370F}"/>
                </a:ext>
              </a:extLst>
            </p:cNvPr>
            <p:cNvSpPr/>
            <p:nvPr/>
          </p:nvSpPr>
          <p:spPr>
            <a:xfrm>
              <a:off x="-1014071" y="2966672"/>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descr="Bar chart with solid fill">
              <a:extLst>
                <a:ext uri="{FF2B5EF4-FFF2-40B4-BE49-F238E27FC236}">
                  <a16:creationId xmlns:a16="http://schemas.microsoft.com/office/drawing/2014/main" id="{07FE73A8-E159-129B-7C03-4A6413AA04C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7434" y="3052308"/>
              <a:ext cx="738349" cy="738349"/>
            </a:xfrm>
            <a:prstGeom prst="rect">
              <a:avLst/>
            </a:prstGeom>
          </p:spPr>
        </p:pic>
      </p:grpSp>
      <p:grpSp>
        <p:nvGrpSpPr>
          <p:cNvPr id="17" name="Group 16">
            <a:extLst>
              <a:ext uri="{FF2B5EF4-FFF2-40B4-BE49-F238E27FC236}">
                <a16:creationId xmlns:a16="http://schemas.microsoft.com/office/drawing/2014/main" id="{14F2E8CC-B2CB-4DC3-56FE-C3F4ED311F48}"/>
              </a:ext>
            </a:extLst>
          </p:cNvPr>
          <p:cNvGrpSpPr/>
          <p:nvPr/>
        </p:nvGrpSpPr>
        <p:grpSpPr>
          <a:xfrm>
            <a:off x="-1014071" y="1534344"/>
            <a:ext cx="991181" cy="991181"/>
            <a:chOff x="-1014071" y="1668523"/>
            <a:chExt cx="991181" cy="991181"/>
          </a:xfrm>
        </p:grpSpPr>
        <p:sp>
          <p:nvSpPr>
            <p:cNvPr id="18" name="Oval 17">
              <a:extLst>
                <a:ext uri="{FF2B5EF4-FFF2-40B4-BE49-F238E27FC236}">
                  <a16:creationId xmlns:a16="http://schemas.microsoft.com/office/drawing/2014/main" id="{3B5E9C34-B928-C1BA-2453-A042CCE8E324}"/>
                </a:ext>
              </a:extLst>
            </p:cNvPr>
            <p:cNvSpPr/>
            <p:nvPr/>
          </p:nvSpPr>
          <p:spPr>
            <a:xfrm>
              <a:off x="-1014071" y="1668523"/>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Graphic 18" descr="Database with solid fill">
              <a:extLst>
                <a:ext uri="{FF2B5EF4-FFF2-40B4-BE49-F238E27FC236}">
                  <a16:creationId xmlns:a16="http://schemas.microsoft.com/office/drawing/2014/main" id="{64E151F5-6EFB-D719-AF97-C402DF32AE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67213" y="1794821"/>
              <a:ext cx="717906" cy="717906"/>
            </a:xfrm>
            <a:prstGeom prst="rect">
              <a:avLst/>
            </a:prstGeom>
          </p:spPr>
        </p:pic>
      </p:grpSp>
      <p:grpSp>
        <p:nvGrpSpPr>
          <p:cNvPr id="20" name="Group 19">
            <a:extLst>
              <a:ext uri="{FF2B5EF4-FFF2-40B4-BE49-F238E27FC236}">
                <a16:creationId xmlns:a16="http://schemas.microsoft.com/office/drawing/2014/main" id="{BE804861-A45C-609E-EA61-1C8BAE37F0B3}"/>
              </a:ext>
            </a:extLst>
          </p:cNvPr>
          <p:cNvGrpSpPr/>
          <p:nvPr/>
        </p:nvGrpSpPr>
        <p:grpSpPr>
          <a:xfrm>
            <a:off x="-1014071" y="5562971"/>
            <a:ext cx="991181" cy="991181"/>
            <a:chOff x="-1014071" y="5562971"/>
            <a:chExt cx="991181" cy="991181"/>
          </a:xfrm>
        </p:grpSpPr>
        <p:sp>
          <p:nvSpPr>
            <p:cNvPr id="21" name="Oval 20">
              <a:extLst>
                <a:ext uri="{FF2B5EF4-FFF2-40B4-BE49-F238E27FC236}">
                  <a16:creationId xmlns:a16="http://schemas.microsoft.com/office/drawing/2014/main" id="{907F68E8-BFAF-0FC8-FA6B-C7FC51079608}"/>
                </a:ext>
              </a:extLst>
            </p:cNvPr>
            <p:cNvSpPr/>
            <p:nvPr/>
          </p:nvSpPr>
          <p:spPr>
            <a:xfrm>
              <a:off x="-1014071" y="556297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Graphic 21" descr="Microscope with solid fill">
              <a:hlinkClick r:id="rId19" action="ppaction://hlinksldjump"/>
              <a:extLst>
                <a:ext uri="{FF2B5EF4-FFF2-40B4-BE49-F238E27FC236}">
                  <a16:creationId xmlns:a16="http://schemas.microsoft.com/office/drawing/2014/main" id="{1B47EF2D-7A31-6F75-73B9-82F8E8529D4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24087" y="5752955"/>
              <a:ext cx="611212" cy="611212"/>
            </a:xfrm>
            <a:prstGeom prst="rect">
              <a:avLst/>
            </a:prstGeom>
            <a:effectLst/>
          </p:spPr>
        </p:pic>
      </p:grpSp>
      <p:sp>
        <p:nvSpPr>
          <p:cNvPr id="23" name="Freeform: Shape 22">
            <a:extLst>
              <a:ext uri="{FF2B5EF4-FFF2-40B4-BE49-F238E27FC236}">
                <a16:creationId xmlns:a16="http://schemas.microsoft.com/office/drawing/2014/main" id="{D861838A-102E-683C-ECAF-7084AD42550B}"/>
              </a:ext>
            </a:extLst>
          </p:cNvPr>
          <p:cNvSpPr/>
          <p:nvPr/>
        </p:nvSpPr>
        <p:spPr>
          <a:xfrm rot="10800000">
            <a:off x="-22889" y="-1137469"/>
            <a:ext cx="987136" cy="11795760"/>
          </a:xfrm>
          <a:custGeom>
            <a:avLst/>
            <a:gdLst>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5259 w 992395"/>
              <a:gd name="connsiteY0" fmla="*/ 11795760 h 11795760"/>
              <a:gd name="connsiteX1" fmla="*/ 5259 w 992395"/>
              <a:gd name="connsiteY1" fmla="*/ 6578598 h 11795760"/>
              <a:gd name="connsiteX2" fmla="*/ 512280 w 992395"/>
              <a:gd name="connsiteY2" fmla="*/ 5897880 h 11795760"/>
              <a:gd name="connsiteX3" fmla="*/ 5259 w 992395"/>
              <a:gd name="connsiteY3" fmla="*/ 5217162 h 11795760"/>
              <a:gd name="connsiteX4" fmla="*/ 5259 w 992395"/>
              <a:gd name="connsiteY4" fmla="*/ 0 h 11795760"/>
              <a:gd name="connsiteX5" fmla="*/ 992395 w 992395"/>
              <a:gd name="connsiteY5" fmla="*/ 0 h 11795760"/>
              <a:gd name="connsiteX6" fmla="*/ 992395 w 992395"/>
              <a:gd name="connsiteY6" fmla="*/ 11795760 h 11795760"/>
              <a:gd name="connsiteX7" fmla="*/ 5259 w 992395"/>
              <a:gd name="connsiteY7" fmla="*/ 11795760 h 11795760"/>
              <a:gd name="connsiteX0" fmla="*/ 5098 w 992234"/>
              <a:gd name="connsiteY0" fmla="*/ 11795760 h 11795760"/>
              <a:gd name="connsiteX1" fmla="*/ 5101 w 992234"/>
              <a:gd name="connsiteY1" fmla="*/ 6578598 h 11795760"/>
              <a:gd name="connsiteX2" fmla="*/ 512119 w 992234"/>
              <a:gd name="connsiteY2" fmla="*/ 5897880 h 11795760"/>
              <a:gd name="connsiteX3" fmla="*/ 5098 w 992234"/>
              <a:gd name="connsiteY3" fmla="*/ 5217162 h 11795760"/>
              <a:gd name="connsiteX4" fmla="*/ 5098 w 992234"/>
              <a:gd name="connsiteY4" fmla="*/ 0 h 11795760"/>
              <a:gd name="connsiteX5" fmla="*/ 992234 w 992234"/>
              <a:gd name="connsiteY5" fmla="*/ 0 h 11795760"/>
              <a:gd name="connsiteX6" fmla="*/ 992234 w 992234"/>
              <a:gd name="connsiteY6" fmla="*/ 11795760 h 11795760"/>
              <a:gd name="connsiteX7" fmla="*/ 5098 w 992234"/>
              <a:gd name="connsiteY7" fmla="*/ 11795760 h 11795760"/>
              <a:gd name="connsiteX0" fmla="*/ 3333 w 990469"/>
              <a:gd name="connsiteY0" fmla="*/ 11795760 h 11795760"/>
              <a:gd name="connsiteX1" fmla="*/ 3336 w 990469"/>
              <a:gd name="connsiteY1" fmla="*/ 6578598 h 11795760"/>
              <a:gd name="connsiteX2" fmla="*/ 510354 w 990469"/>
              <a:gd name="connsiteY2" fmla="*/ 5897880 h 11795760"/>
              <a:gd name="connsiteX3" fmla="*/ 3333 w 990469"/>
              <a:gd name="connsiteY3" fmla="*/ 5217162 h 11795760"/>
              <a:gd name="connsiteX4" fmla="*/ 3333 w 990469"/>
              <a:gd name="connsiteY4" fmla="*/ 0 h 11795760"/>
              <a:gd name="connsiteX5" fmla="*/ 990469 w 990469"/>
              <a:gd name="connsiteY5" fmla="*/ 0 h 11795760"/>
              <a:gd name="connsiteX6" fmla="*/ 990469 w 990469"/>
              <a:gd name="connsiteY6" fmla="*/ 11795760 h 11795760"/>
              <a:gd name="connsiteX7" fmla="*/ 3333 w 990469"/>
              <a:gd name="connsiteY7" fmla="*/ 11795760 h 11795760"/>
              <a:gd name="connsiteX0" fmla="*/ 181 w 987317"/>
              <a:gd name="connsiteY0" fmla="*/ 11795760 h 11795760"/>
              <a:gd name="connsiteX1" fmla="*/ 184 w 987317"/>
              <a:gd name="connsiteY1" fmla="*/ 6578598 h 11795760"/>
              <a:gd name="connsiteX2" fmla="*/ 507202 w 987317"/>
              <a:gd name="connsiteY2" fmla="*/ 5897880 h 11795760"/>
              <a:gd name="connsiteX3" fmla="*/ 181 w 987317"/>
              <a:gd name="connsiteY3" fmla="*/ 5217162 h 11795760"/>
              <a:gd name="connsiteX4" fmla="*/ 181 w 987317"/>
              <a:gd name="connsiteY4" fmla="*/ 0 h 11795760"/>
              <a:gd name="connsiteX5" fmla="*/ 987317 w 987317"/>
              <a:gd name="connsiteY5" fmla="*/ 0 h 11795760"/>
              <a:gd name="connsiteX6" fmla="*/ 987317 w 987317"/>
              <a:gd name="connsiteY6" fmla="*/ 11795760 h 11795760"/>
              <a:gd name="connsiteX7" fmla="*/ 181 w 987317"/>
              <a:gd name="connsiteY7" fmla="*/ 11795760 h 11795760"/>
              <a:gd name="connsiteX0" fmla="*/ 1898 w 989034"/>
              <a:gd name="connsiteY0" fmla="*/ 11795760 h 11795760"/>
              <a:gd name="connsiteX1" fmla="*/ 1901 w 989034"/>
              <a:gd name="connsiteY1" fmla="*/ 6578598 h 11795760"/>
              <a:gd name="connsiteX2" fmla="*/ 508919 w 989034"/>
              <a:gd name="connsiteY2" fmla="*/ 5897880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1898 w 989034"/>
              <a:gd name="connsiteY0" fmla="*/ 11795760 h 11795760"/>
              <a:gd name="connsiteX1" fmla="*/ 1901 w 989034"/>
              <a:gd name="connsiteY1" fmla="*/ 6578598 h 11795760"/>
              <a:gd name="connsiteX2" fmla="*/ 508919 w 989034"/>
              <a:gd name="connsiteY2" fmla="*/ 5869305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2005 w 989141"/>
              <a:gd name="connsiteY0" fmla="*/ 11795760 h 11795760"/>
              <a:gd name="connsiteX1" fmla="*/ 2008 w 989141"/>
              <a:gd name="connsiteY1" fmla="*/ 6578598 h 11795760"/>
              <a:gd name="connsiteX2" fmla="*/ 478546 w 989141"/>
              <a:gd name="connsiteY2" fmla="*/ 5884545 h 11795760"/>
              <a:gd name="connsiteX3" fmla="*/ 2005 w 989141"/>
              <a:gd name="connsiteY3" fmla="*/ 5217162 h 11795760"/>
              <a:gd name="connsiteX4" fmla="*/ 2005 w 989141"/>
              <a:gd name="connsiteY4" fmla="*/ 0 h 11795760"/>
              <a:gd name="connsiteX5" fmla="*/ 989141 w 989141"/>
              <a:gd name="connsiteY5" fmla="*/ 0 h 11795760"/>
              <a:gd name="connsiteX6" fmla="*/ 989141 w 989141"/>
              <a:gd name="connsiteY6" fmla="*/ 11795760 h 11795760"/>
              <a:gd name="connsiteX7" fmla="*/ 2005 w 989141"/>
              <a:gd name="connsiteY7" fmla="*/ 11795760 h 11795760"/>
              <a:gd name="connsiteX0" fmla="*/ 2027 w 989163"/>
              <a:gd name="connsiteY0" fmla="*/ 11795760 h 11795760"/>
              <a:gd name="connsiteX1" fmla="*/ 2030 w 989163"/>
              <a:gd name="connsiteY1" fmla="*/ 6578598 h 11795760"/>
              <a:gd name="connsiteX2" fmla="*/ 472856 w 989163"/>
              <a:gd name="connsiteY2" fmla="*/ 5867400 h 11795760"/>
              <a:gd name="connsiteX3" fmla="*/ 2027 w 989163"/>
              <a:gd name="connsiteY3" fmla="*/ 5217162 h 11795760"/>
              <a:gd name="connsiteX4" fmla="*/ 2027 w 989163"/>
              <a:gd name="connsiteY4" fmla="*/ 0 h 11795760"/>
              <a:gd name="connsiteX5" fmla="*/ 989163 w 989163"/>
              <a:gd name="connsiteY5" fmla="*/ 0 h 11795760"/>
              <a:gd name="connsiteX6" fmla="*/ 989163 w 989163"/>
              <a:gd name="connsiteY6" fmla="*/ 11795760 h 11795760"/>
              <a:gd name="connsiteX7" fmla="*/ 2027 w 989163"/>
              <a:gd name="connsiteY7" fmla="*/ 11795760 h 11795760"/>
              <a:gd name="connsiteX0" fmla="*/ 2034 w 989170"/>
              <a:gd name="connsiteY0" fmla="*/ 11795760 h 11795760"/>
              <a:gd name="connsiteX1" fmla="*/ 2037 w 989170"/>
              <a:gd name="connsiteY1" fmla="*/ 6578598 h 11795760"/>
              <a:gd name="connsiteX2" fmla="*/ 472863 w 989170"/>
              <a:gd name="connsiteY2" fmla="*/ 5867400 h 11795760"/>
              <a:gd name="connsiteX3" fmla="*/ 2034 w 989170"/>
              <a:gd name="connsiteY3" fmla="*/ 5217162 h 11795760"/>
              <a:gd name="connsiteX4" fmla="*/ 2034 w 989170"/>
              <a:gd name="connsiteY4" fmla="*/ 0 h 11795760"/>
              <a:gd name="connsiteX5" fmla="*/ 989170 w 989170"/>
              <a:gd name="connsiteY5" fmla="*/ 0 h 11795760"/>
              <a:gd name="connsiteX6" fmla="*/ 989170 w 989170"/>
              <a:gd name="connsiteY6" fmla="*/ 11795760 h 11795760"/>
              <a:gd name="connsiteX7" fmla="*/ 2034 w 989170"/>
              <a:gd name="connsiteY7" fmla="*/ 11795760 h 11795760"/>
              <a:gd name="connsiteX0" fmla="*/ 2087 w 989223"/>
              <a:gd name="connsiteY0" fmla="*/ 11795760 h 11795760"/>
              <a:gd name="connsiteX1" fmla="*/ 2090 w 989223"/>
              <a:gd name="connsiteY1" fmla="*/ 6578598 h 11795760"/>
              <a:gd name="connsiteX2" fmla="*/ 472916 w 989223"/>
              <a:gd name="connsiteY2" fmla="*/ 5867400 h 11795760"/>
              <a:gd name="connsiteX3" fmla="*/ 2087 w 989223"/>
              <a:gd name="connsiteY3" fmla="*/ 5217162 h 11795760"/>
              <a:gd name="connsiteX4" fmla="*/ 2087 w 989223"/>
              <a:gd name="connsiteY4" fmla="*/ 0 h 11795760"/>
              <a:gd name="connsiteX5" fmla="*/ 989223 w 989223"/>
              <a:gd name="connsiteY5" fmla="*/ 0 h 11795760"/>
              <a:gd name="connsiteX6" fmla="*/ 989223 w 989223"/>
              <a:gd name="connsiteY6" fmla="*/ 11795760 h 11795760"/>
              <a:gd name="connsiteX7" fmla="*/ 2087 w 989223"/>
              <a:gd name="connsiteY7" fmla="*/ 11795760 h 11795760"/>
              <a:gd name="connsiteX0" fmla="*/ 2038 w 989174"/>
              <a:gd name="connsiteY0" fmla="*/ 11795760 h 11795760"/>
              <a:gd name="connsiteX1" fmla="*/ 2041 w 989174"/>
              <a:gd name="connsiteY1" fmla="*/ 6578598 h 11795760"/>
              <a:gd name="connsiteX2" fmla="*/ 472867 w 989174"/>
              <a:gd name="connsiteY2" fmla="*/ 5867400 h 11795760"/>
              <a:gd name="connsiteX3" fmla="*/ 2038 w 989174"/>
              <a:gd name="connsiteY3" fmla="*/ 5217162 h 11795760"/>
              <a:gd name="connsiteX4" fmla="*/ 2038 w 989174"/>
              <a:gd name="connsiteY4" fmla="*/ 0 h 11795760"/>
              <a:gd name="connsiteX5" fmla="*/ 989174 w 989174"/>
              <a:gd name="connsiteY5" fmla="*/ 0 h 11795760"/>
              <a:gd name="connsiteX6" fmla="*/ 989174 w 989174"/>
              <a:gd name="connsiteY6" fmla="*/ 11795760 h 11795760"/>
              <a:gd name="connsiteX7" fmla="*/ 2038 w 989174"/>
              <a:gd name="connsiteY7" fmla="*/ 11795760 h 11795760"/>
              <a:gd name="connsiteX0" fmla="*/ 2023 w 989159"/>
              <a:gd name="connsiteY0" fmla="*/ 11795760 h 11795760"/>
              <a:gd name="connsiteX1" fmla="*/ 2026 w 989159"/>
              <a:gd name="connsiteY1" fmla="*/ 6578598 h 11795760"/>
              <a:gd name="connsiteX2" fmla="*/ 472852 w 989159"/>
              <a:gd name="connsiteY2" fmla="*/ 5867400 h 11795760"/>
              <a:gd name="connsiteX3" fmla="*/ 2023 w 989159"/>
              <a:gd name="connsiteY3" fmla="*/ 5217162 h 11795760"/>
              <a:gd name="connsiteX4" fmla="*/ 2023 w 989159"/>
              <a:gd name="connsiteY4" fmla="*/ 0 h 11795760"/>
              <a:gd name="connsiteX5" fmla="*/ 989159 w 989159"/>
              <a:gd name="connsiteY5" fmla="*/ 0 h 11795760"/>
              <a:gd name="connsiteX6" fmla="*/ 989159 w 989159"/>
              <a:gd name="connsiteY6" fmla="*/ 11795760 h 11795760"/>
              <a:gd name="connsiteX7" fmla="*/ 2023 w 989159"/>
              <a:gd name="connsiteY7" fmla="*/ 11795760 h 11795760"/>
              <a:gd name="connsiteX0" fmla="*/ 4043 w 991179"/>
              <a:gd name="connsiteY0" fmla="*/ 11795760 h 11795760"/>
              <a:gd name="connsiteX1" fmla="*/ 4046 w 991179"/>
              <a:gd name="connsiteY1" fmla="*/ 6578598 h 11795760"/>
              <a:gd name="connsiteX2" fmla="*/ 474872 w 991179"/>
              <a:gd name="connsiteY2" fmla="*/ 5867400 h 11795760"/>
              <a:gd name="connsiteX3" fmla="*/ 4043 w 991179"/>
              <a:gd name="connsiteY3" fmla="*/ 5217162 h 11795760"/>
              <a:gd name="connsiteX4" fmla="*/ 4043 w 991179"/>
              <a:gd name="connsiteY4" fmla="*/ 0 h 11795760"/>
              <a:gd name="connsiteX5" fmla="*/ 991179 w 991179"/>
              <a:gd name="connsiteY5" fmla="*/ 0 h 11795760"/>
              <a:gd name="connsiteX6" fmla="*/ 991179 w 991179"/>
              <a:gd name="connsiteY6" fmla="*/ 11795760 h 11795760"/>
              <a:gd name="connsiteX7" fmla="*/ 4043 w 991179"/>
              <a:gd name="connsiteY7" fmla="*/ 11795760 h 11795760"/>
              <a:gd name="connsiteX0" fmla="*/ 4047 w 991183"/>
              <a:gd name="connsiteY0" fmla="*/ 11795760 h 11795760"/>
              <a:gd name="connsiteX1" fmla="*/ 243 w 991183"/>
              <a:gd name="connsiteY1" fmla="*/ 6666228 h 11795760"/>
              <a:gd name="connsiteX2" fmla="*/ 474876 w 991183"/>
              <a:gd name="connsiteY2" fmla="*/ 5867400 h 11795760"/>
              <a:gd name="connsiteX3" fmla="*/ 4047 w 991183"/>
              <a:gd name="connsiteY3" fmla="*/ 5217162 h 11795760"/>
              <a:gd name="connsiteX4" fmla="*/ 4047 w 991183"/>
              <a:gd name="connsiteY4" fmla="*/ 0 h 11795760"/>
              <a:gd name="connsiteX5" fmla="*/ 991183 w 991183"/>
              <a:gd name="connsiteY5" fmla="*/ 0 h 11795760"/>
              <a:gd name="connsiteX6" fmla="*/ 991183 w 991183"/>
              <a:gd name="connsiteY6" fmla="*/ 11795760 h 11795760"/>
              <a:gd name="connsiteX7" fmla="*/ 4047 w 991183"/>
              <a:gd name="connsiteY7" fmla="*/ 11795760 h 11795760"/>
              <a:gd name="connsiteX0" fmla="*/ 4000 w 991136"/>
              <a:gd name="connsiteY0" fmla="*/ 11795760 h 11795760"/>
              <a:gd name="connsiteX1" fmla="*/ 196 w 991136"/>
              <a:gd name="connsiteY1" fmla="*/ 6666228 h 11795760"/>
              <a:gd name="connsiteX2" fmla="*/ 474829 w 991136"/>
              <a:gd name="connsiteY2" fmla="*/ 5867400 h 11795760"/>
              <a:gd name="connsiteX3" fmla="*/ 11623 w 991136"/>
              <a:gd name="connsiteY3" fmla="*/ 5148582 h 11795760"/>
              <a:gd name="connsiteX4" fmla="*/ 4000 w 991136"/>
              <a:gd name="connsiteY4" fmla="*/ 0 h 11795760"/>
              <a:gd name="connsiteX5" fmla="*/ 991136 w 991136"/>
              <a:gd name="connsiteY5" fmla="*/ 0 h 11795760"/>
              <a:gd name="connsiteX6" fmla="*/ 991136 w 991136"/>
              <a:gd name="connsiteY6" fmla="*/ 11795760 h 11795760"/>
              <a:gd name="connsiteX7" fmla="*/ 4000 w 991136"/>
              <a:gd name="connsiteY7" fmla="*/ 11795760 h 11795760"/>
              <a:gd name="connsiteX0" fmla="*/ 3965 w 991101"/>
              <a:gd name="connsiteY0" fmla="*/ 11795760 h 11795760"/>
              <a:gd name="connsiteX1" fmla="*/ 161 w 991101"/>
              <a:gd name="connsiteY1" fmla="*/ 6666228 h 11795760"/>
              <a:gd name="connsiteX2" fmla="*/ 583379 w 991101"/>
              <a:gd name="connsiteY2" fmla="*/ 5888355 h 11795760"/>
              <a:gd name="connsiteX3" fmla="*/ 11588 w 991101"/>
              <a:gd name="connsiteY3" fmla="*/ 5148582 h 11795760"/>
              <a:gd name="connsiteX4" fmla="*/ 3965 w 991101"/>
              <a:gd name="connsiteY4" fmla="*/ 0 h 11795760"/>
              <a:gd name="connsiteX5" fmla="*/ 991101 w 991101"/>
              <a:gd name="connsiteY5" fmla="*/ 0 h 11795760"/>
              <a:gd name="connsiteX6" fmla="*/ 991101 w 991101"/>
              <a:gd name="connsiteY6" fmla="*/ 11795760 h 11795760"/>
              <a:gd name="connsiteX7" fmla="*/ 3965 w 991101"/>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7623 w 987136"/>
              <a:gd name="connsiteY3" fmla="*/ 514858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7148 w 987136"/>
              <a:gd name="connsiteY3" fmla="*/ 504380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90359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762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7136" h="11795760">
                <a:moveTo>
                  <a:pt x="0" y="11795760"/>
                </a:moveTo>
                <a:cubicBezTo>
                  <a:pt x="1" y="10056706"/>
                  <a:pt x="11438" y="8521487"/>
                  <a:pt x="11439" y="6782433"/>
                </a:cubicBezTo>
                <a:cubicBezTo>
                  <a:pt x="108" y="6614582"/>
                  <a:pt x="580050" y="6183206"/>
                  <a:pt x="579414" y="5894070"/>
                </a:cubicBezTo>
                <a:cubicBezTo>
                  <a:pt x="578778" y="5604934"/>
                  <a:pt x="-47521" y="5143078"/>
                  <a:pt x="7623" y="5047617"/>
                </a:cubicBezTo>
                <a:lnTo>
                  <a:pt x="0" y="0"/>
                </a:lnTo>
                <a:lnTo>
                  <a:pt x="987136" y="0"/>
                </a:lnTo>
                <a:lnTo>
                  <a:pt x="987136" y="11795760"/>
                </a:lnTo>
                <a:lnTo>
                  <a:pt x="0" y="11795760"/>
                </a:lnTo>
                <a:close/>
              </a:path>
            </a:pathLst>
          </a:custGeom>
          <a:solidFill>
            <a:srgbClr val="37446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24" name="Graphic 23" descr="Research with solid fill">
            <a:hlinkClick r:id="rId8" action="ppaction://hlinksldjump"/>
            <a:extLst>
              <a:ext uri="{FF2B5EF4-FFF2-40B4-BE49-F238E27FC236}">
                <a16:creationId xmlns:a16="http://schemas.microsoft.com/office/drawing/2014/main" id="{F8179838-62A1-E301-CD5B-5C4E7C573E4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2319" y="524313"/>
            <a:ext cx="724415" cy="724415"/>
          </a:xfrm>
          <a:prstGeom prst="rect">
            <a:avLst/>
          </a:prstGeom>
        </p:spPr>
      </p:pic>
      <p:pic>
        <p:nvPicPr>
          <p:cNvPr id="25" name="Graphic 24" descr="Cloud with solid fill">
            <a:hlinkClick r:id="rId19" action="ppaction://hlinksldjump"/>
            <a:extLst>
              <a:ext uri="{FF2B5EF4-FFF2-40B4-BE49-F238E27FC236}">
                <a16:creationId xmlns:a16="http://schemas.microsoft.com/office/drawing/2014/main" id="{2ED04A9E-D5E3-5FF3-5981-76D333EEB9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98385" y="4318355"/>
            <a:ext cx="717906" cy="717906"/>
          </a:xfrm>
          <a:prstGeom prst="rect">
            <a:avLst/>
          </a:prstGeom>
        </p:spPr>
      </p:pic>
      <p:pic>
        <p:nvPicPr>
          <p:cNvPr id="26" name="Graphic 25" descr="Bar chart with solid fill">
            <a:hlinkClick r:id="rId25" action="ppaction://hlinksldjump"/>
            <a:extLst>
              <a:ext uri="{FF2B5EF4-FFF2-40B4-BE49-F238E27FC236}">
                <a16:creationId xmlns:a16="http://schemas.microsoft.com/office/drawing/2014/main" id="{AA9AFCEA-D37D-CB0A-9038-192F5A9B02E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98385" y="2997489"/>
            <a:ext cx="738349" cy="738349"/>
          </a:xfrm>
          <a:prstGeom prst="rect">
            <a:avLst/>
          </a:prstGeom>
        </p:spPr>
      </p:pic>
      <p:pic>
        <p:nvPicPr>
          <p:cNvPr id="27" name="Graphic 26" descr="Database with solid fill">
            <a:hlinkClick r:id="rId28" action="ppaction://hlinksldjump"/>
            <a:extLst>
              <a:ext uri="{FF2B5EF4-FFF2-40B4-BE49-F238E27FC236}">
                <a16:creationId xmlns:a16="http://schemas.microsoft.com/office/drawing/2014/main" id="{E5D90F3B-329D-BDCA-F325-DB529B51C41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08606" y="1697066"/>
            <a:ext cx="717906" cy="717906"/>
          </a:xfrm>
          <a:prstGeom prst="rect">
            <a:avLst/>
          </a:prstGeom>
        </p:spPr>
      </p:pic>
      <p:pic>
        <p:nvPicPr>
          <p:cNvPr id="28" name="Graphic 27" descr="Microscope with solid fill">
            <a:hlinkClick r:id="rId31" action="ppaction://hlinksldjump"/>
            <a:extLst>
              <a:ext uri="{FF2B5EF4-FFF2-40B4-BE49-F238E27FC236}">
                <a16:creationId xmlns:a16="http://schemas.microsoft.com/office/drawing/2014/main" id="{0833AA0D-7921-5DC4-D76E-DDE343AE1A3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51732" y="5752955"/>
            <a:ext cx="611212" cy="611212"/>
          </a:xfrm>
          <a:prstGeom prst="rect">
            <a:avLst/>
          </a:prstGeom>
          <a:effectLst/>
        </p:spPr>
      </p:pic>
      <p:pic>
        <p:nvPicPr>
          <p:cNvPr id="71" name="Picture 70">
            <a:extLst>
              <a:ext uri="{FF2B5EF4-FFF2-40B4-BE49-F238E27FC236}">
                <a16:creationId xmlns:a16="http://schemas.microsoft.com/office/drawing/2014/main" id="{37E3037A-E19C-BFA4-59ED-56757ECD2ED6}"/>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355914" y="5752955"/>
            <a:ext cx="2438405" cy="813818"/>
          </a:xfrm>
          <a:prstGeom prst="rect">
            <a:avLst/>
          </a:prstGeom>
        </p:spPr>
      </p:pic>
      <p:pic>
        <p:nvPicPr>
          <p:cNvPr id="72" name="Picture 71" descr="A blue and yellow snake logo&#10;&#10;Description automatically generated">
            <a:extLst>
              <a:ext uri="{FF2B5EF4-FFF2-40B4-BE49-F238E27FC236}">
                <a16:creationId xmlns:a16="http://schemas.microsoft.com/office/drawing/2014/main" id="{758CDDA8-023D-18CE-5CCF-08FB9186D2B2}"/>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9985800" y="3050898"/>
            <a:ext cx="1178631" cy="1178631"/>
          </a:xfrm>
          <a:prstGeom prst="rect">
            <a:avLst/>
          </a:prstGeom>
        </p:spPr>
      </p:pic>
      <p:pic>
        <p:nvPicPr>
          <p:cNvPr id="74" name="Picture 73" descr="A purple text on a black background&#10;&#10;Description automatically generated">
            <a:extLst>
              <a:ext uri="{FF2B5EF4-FFF2-40B4-BE49-F238E27FC236}">
                <a16:creationId xmlns:a16="http://schemas.microsoft.com/office/drawing/2014/main" id="{F693A04F-0DB7-AD19-FD54-2FB9A76DE686}"/>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9654482" y="2137441"/>
            <a:ext cx="1899915" cy="695052"/>
          </a:xfrm>
          <a:prstGeom prst="rect">
            <a:avLst/>
          </a:prstGeom>
        </p:spPr>
      </p:pic>
      <p:pic>
        <p:nvPicPr>
          <p:cNvPr id="80" name="Picture 79" descr="A green circle with a white background&#10;&#10;Description automatically generated">
            <a:extLst>
              <a:ext uri="{FF2B5EF4-FFF2-40B4-BE49-F238E27FC236}">
                <a16:creationId xmlns:a16="http://schemas.microsoft.com/office/drawing/2014/main" id="{816397BF-900B-8810-21BD-8A9FAD0A6371}"/>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156470" y="856372"/>
            <a:ext cx="895940" cy="939645"/>
          </a:xfrm>
          <a:prstGeom prst="rect">
            <a:avLst/>
          </a:prstGeom>
        </p:spPr>
      </p:pic>
    </p:spTree>
    <p:extLst>
      <p:ext uri="{BB962C8B-B14F-4D97-AF65-F5344CB8AC3E}">
        <p14:creationId xmlns:p14="http://schemas.microsoft.com/office/powerpoint/2010/main" val="1397603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82179" y="412886"/>
            <a:ext cx="2627642" cy="769441"/>
          </a:xfrm>
          <a:prstGeom prst="rect">
            <a:avLst/>
          </a:prstGeom>
          <a:noFill/>
        </p:spPr>
        <p:txBody>
          <a:bodyPr wrap="none" rtlCol="0">
            <a:spAutoFit/>
          </a:bodyPr>
          <a:lstStyle/>
          <a:p>
            <a:r>
              <a:rPr lang="en-US" sz="4400" dirty="0">
                <a:solidFill>
                  <a:schemeClr val="accent1">
                    <a:lumMod val="50000"/>
                  </a:schemeClr>
                </a:solidFill>
                <a:latin typeface="Times New Roman" panose="02020603050405020304" pitchFamily="18" charset="0"/>
                <a:cs typeface="Times New Roman" panose="02020603050405020304" pitchFamily="18" charset="0"/>
              </a:rPr>
              <a:t>Dashboard</a:t>
            </a:r>
            <a:endParaRPr lang="en-IN" sz="44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1121" y="1534344"/>
            <a:ext cx="6331512" cy="4292878"/>
          </a:xfrm>
          <a:prstGeom prst="rect">
            <a:avLst/>
          </a:prstGeom>
        </p:spPr>
      </p:pic>
      <p:pic>
        <p:nvPicPr>
          <p:cNvPr id="9" name="Graphic 8" descr="Graduation cap with solid fill">
            <a:hlinkClick r:id="rId3" action="ppaction://hlinksldjump"/>
            <a:extLst>
              <a:ext uri="{FF2B5EF4-FFF2-40B4-BE49-F238E27FC236}">
                <a16:creationId xmlns:a16="http://schemas.microsoft.com/office/drawing/2014/main" id="{34E50E82-9BD0-9864-FAE0-54C4591F24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2884" y="519123"/>
            <a:ext cx="663204" cy="663204"/>
          </a:xfrm>
          <a:prstGeom prst="rect">
            <a:avLst/>
          </a:prstGeom>
          <a:effectLst/>
        </p:spPr>
      </p:pic>
      <p:grpSp>
        <p:nvGrpSpPr>
          <p:cNvPr id="52" name="Group 51">
            <a:extLst>
              <a:ext uri="{FF2B5EF4-FFF2-40B4-BE49-F238E27FC236}">
                <a16:creationId xmlns:a16="http://schemas.microsoft.com/office/drawing/2014/main" id="{F92E92B6-6A77-E5DE-B2B4-6CE374322D40}"/>
              </a:ext>
            </a:extLst>
          </p:cNvPr>
          <p:cNvGrpSpPr/>
          <p:nvPr/>
        </p:nvGrpSpPr>
        <p:grpSpPr>
          <a:xfrm>
            <a:off x="-1014072" y="464529"/>
            <a:ext cx="991181" cy="991181"/>
            <a:chOff x="-1014071" y="370374"/>
            <a:chExt cx="991181" cy="991181"/>
          </a:xfrm>
        </p:grpSpPr>
        <p:sp>
          <p:nvSpPr>
            <p:cNvPr id="53" name="Oval 52">
              <a:extLst>
                <a:ext uri="{FF2B5EF4-FFF2-40B4-BE49-F238E27FC236}">
                  <a16:creationId xmlns:a16="http://schemas.microsoft.com/office/drawing/2014/main" id="{D9D47CA7-058D-4538-68AD-7729CB35363F}"/>
                </a:ext>
              </a:extLst>
            </p:cNvPr>
            <p:cNvSpPr/>
            <p:nvPr/>
          </p:nvSpPr>
          <p:spPr>
            <a:xfrm>
              <a:off x="-1014071" y="370374"/>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4" name="Graphic 53" descr="Research with solid fill">
              <a:extLst>
                <a:ext uri="{FF2B5EF4-FFF2-40B4-BE49-F238E27FC236}">
                  <a16:creationId xmlns:a16="http://schemas.microsoft.com/office/drawing/2014/main" id="{52C486E3-7840-C424-7BBF-A4D6A630C8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500" y="524313"/>
              <a:ext cx="724415" cy="724415"/>
            </a:xfrm>
            <a:prstGeom prst="rect">
              <a:avLst/>
            </a:prstGeom>
          </p:spPr>
        </p:pic>
      </p:grpSp>
      <p:grpSp>
        <p:nvGrpSpPr>
          <p:cNvPr id="55" name="Group 54">
            <a:extLst>
              <a:ext uri="{FF2B5EF4-FFF2-40B4-BE49-F238E27FC236}">
                <a16:creationId xmlns:a16="http://schemas.microsoft.com/office/drawing/2014/main" id="{388EC581-0AA2-AB84-7D53-D09105CA554B}"/>
              </a:ext>
            </a:extLst>
          </p:cNvPr>
          <p:cNvGrpSpPr/>
          <p:nvPr/>
        </p:nvGrpSpPr>
        <p:grpSpPr>
          <a:xfrm>
            <a:off x="406099" y="4277431"/>
            <a:ext cx="991181" cy="991181"/>
            <a:chOff x="-1014072" y="4333204"/>
            <a:chExt cx="991181" cy="991181"/>
          </a:xfrm>
        </p:grpSpPr>
        <p:sp>
          <p:nvSpPr>
            <p:cNvPr id="56" name="Oval 55">
              <a:extLst>
                <a:ext uri="{FF2B5EF4-FFF2-40B4-BE49-F238E27FC236}">
                  <a16:creationId xmlns:a16="http://schemas.microsoft.com/office/drawing/2014/main" id="{F8FDEBFF-97AF-8A47-D4A9-41CE1AC83377}"/>
                </a:ext>
              </a:extLst>
            </p:cNvPr>
            <p:cNvSpPr/>
            <p:nvPr/>
          </p:nvSpPr>
          <p:spPr>
            <a:xfrm>
              <a:off x="-1014072" y="4333204"/>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7" name="Graphic 56" descr="Cloud with solid fill">
              <a:extLst>
                <a:ext uri="{FF2B5EF4-FFF2-40B4-BE49-F238E27FC236}">
                  <a16:creationId xmlns:a16="http://schemas.microsoft.com/office/drawing/2014/main" id="{A3E5C635-E6E3-17D2-D752-B504ACBDBF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434" y="4401458"/>
              <a:ext cx="717906" cy="717906"/>
            </a:xfrm>
            <a:prstGeom prst="rect">
              <a:avLst/>
            </a:prstGeom>
          </p:spPr>
        </p:pic>
      </p:grpSp>
      <p:grpSp>
        <p:nvGrpSpPr>
          <p:cNvPr id="58" name="Group 57">
            <a:extLst>
              <a:ext uri="{FF2B5EF4-FFF2-40B4-BE49-F238E27FC236}">
                <a16:creationId xmlns:a16="http://schemas.microsoft.com/office/drawing/2014/main" id="{C01CD009-354D-C4EC-EB5E-FB764D52A98E}"/>
              </a:ext>
            </a:extLst>
          </p:cNvPr>
          <p:cNvGrpSpPr/>
          <p:nvPr/>
        </p:nvGrpSpPr>
        <p:grpSpPr>
          <a:xfrm>
            <a:off x="-1014071" y="2832493"/>
            <a:ext cx="991181" cy="991181"/>
            <a:chOff x="-1014071" y="2966672"/>
            <a:chExt cx="991181" cy="991181"/>
          </a:xfrm>
        </p:grpSpPr>
        <p:sp>
          <p:nvSpPr>
            <p:cNvPr id="59" name="Oval 58">
              <a:extLst>
                <a:ext uri="{FF2B5EF4-FFF2-40B4-BE49-F238E27FC236}">
                  <a16:creationId xmlns:a16="http://schemas.microsoft.com/office/drawing/2014/main" id="{53BD65F9-9515-834F-D2EC-46C36C55EFFA}"/>
                </a:ext>
              </a:extLst>
            </p:cNvPr>
            <p:cNvSpPr/>
            <p:nvPr/>
          </p:nvSpPr>
          <p:spPr>
            <a:xfrm>
              <a:off x="-1014071" y="2966672"/>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0" name="Graphic 59" descr="Bar chart with solid fill">
              <a:extLst>
                <a:ext uri="{FF2B5EF4-FFF2-40B4-BE49-F238E27FC236}">
                  <a16:creationId xmlns:a16="http://schemas.microsoft.com/office/drawing/2014/main" id="{CB214455-9B1F-7CBA-62D4-B906EC73D4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7434" y="3052308"/>
              <a:ext cx="738349" cy="738349"/>
            </a:xfrm>
            <a:prstGeom prst="rect">
              <a:avLst/>
            </a:prstGeom>
          </p:spPr>
        </p:pic>
      </p:grpSp>
      <p:grpSp>
        <p:nvGrpSpPr>
          <p:cNvPr id="61" name="Group 60">
            <a:extLst>
              <a:ext uri="{FF2B5EF4-FFF2-40B4-BE49-F238E27FC236}">
                <a16:creationId xmlns:a16="http://schemas.microsoft.com/office/drawing/2014/main" id="{45FF80A5-1C04-9D14-FB86-BA2209570661}"/>
              </a:ext>
            </a:extLst>
          </p:cNvPr>
          <p:cNvGrpSpPr/>
          <p:nvPr/>
        </p:nvGrpSpPr>
        <p:grpSpPr>
          <a:xfrm>
            <a:off x="-1014071" y="1534344"/>
            <a:ext cx="991181" cy="991181"/>
            <a:chOff x="-1014071" y="1668523"/>
            <a:chExt cx="991181" cy="991181"/>
          </a:xfrm>
        </p:grpSpPr>
        <p:sp>
          <p:nvSpPr>
            <p:cNvPr id="62" name="Oval 61">
              <a:extLst>
                <a:ext uri="{FF2B5EF4-FFF2-40B4-BE49-F238E27FC236}">
                  <a16:creationId xmlns:a16="http://schemas.microsoft.com/office/drawing/2014/main" id="{1D2D2205-6ADA-F898-EDA8-BE25468CAC5B}"/>
                </a:ext>
              </a:extLst>
            </p:cNvPr>
            <p:cNvSpPr/>
            <p:nvPr/>
          </p:nvSpPr>
          <p:spPr>
            <a:xfrm>
              <a:off x="-1014071" y="1668523"/>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3" name="Graphic 62" descr="Database with solid fill">
              <a:extLst>
                <a:ext uri="{FF2B5EF4-FFF2-40B4-BE49-F238E27FC236}">
                  <a16:creationId xmlns:a16="http://schemas.microsoft.com/office/drawing/2014/main" id="{D8404C8B-CAEF-C934-B6A6-84C0CFF3639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7213" y="1794821"/>
              <a:ext cx="717906" cy="717906"/>
            </a:xfrm>
            <a:prstGeom prst="rect">
              <a:avLst/>
            </a:prstGeom>
          </p:spPr>
        </p:pic>
      </p:grpSp>
      <p:grpSp>
        <p:nvGrpSpPr>
          <p:cNvPr id="64" name="Group 63">
            <a:extLst>
              <a:ext uri="{FF2B5EF4-FFF2-40B4-BE49-F238E27FC236}">
                <a16:creationId xmlns:a16="http://schemas.microsoft.com/office/drawing/2014/main" id="{A11657F4-25A3-0EC3-8DD2-9362ED200581}"/>
              </a:ext>
            </a:extLst>
          </p:cNvPr>
          <p:cNvGrpSpPr/>
          <p:nvPr/>
        </p:nvGrpSpPr>
        <p:grpSpPr>
          <a:xfrm>
            <a:off x="-1014071" y="5562971"/>
            <a:ext cx="991181" cy="991181"/>
            <a:chOff x="-1014071" y="5562971"/>
            <a:chExt cx="991181" cy="991181"/>
          </a:xfrm>
        </p:grpSpPr>
        <p:sp>
          <p:nvSpPr>
            <p:cNvPr id="65" name="Oval 64">
              <a:extLst>
                <a:ext uri="{FF2B5EF4-FFF2-40B4-BE49-F238E27FC236}">
                  <a16:creationId xmlns:a16="http://schemas.microsoft.com/office/drawing/2014/main" id="{34F7B64B-7117-BF20-4079-709C66160B0D}"/>
                </a:ext>
              </a:extLst>
            </p:cNvPr>
            <p:cNvSpPr/>
            <p:nvPr/>
          </p:nvSpPr>
          <p:spPr>
            <a:xfrm>
              <a:off x="-1014071" y="556297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6" name="Graphic 65" descr="Microscope with solid fill">
              <a:hlinkClick r:id="rId14" action="ppaction://hlinksldjump"/>
              <a:extLst>
                <a:ext uri="{FF2B5EF4-FFF2-40B4-BE49-F238E27FC236}">
                  <a16:creationId xmlns:a16="http://schemas.microsoft.com/office/drawing/2014/main" id="{7C18743A-2BA0-032D-7613-7C9AE3D3E0E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4087" y="5752955"/>
              <a:ext cx="611212" cy="611212"/>
            </a:xfrm>
            <a:prstGeom prst="rect">
              <a:avLst/>
            </a:prstGeom>
            <a:effectLst/>
          </p:spPr>
        </p:pic>
      </p:grpSp>
      <p:sp>
        <p:nvSpPr>
          <p:cNvPr id="67" name="Freeform: Shape 66">
            <a:extLst>
              <a:ext uri="{FF2B5EF4-FFF2-40B4-BE49-F238E27FC236}">
                <a16:creationId xmlns:a16="http://schemas.microsoft.com/office/drawing/2014/main" id="{25EAD388-3DB0-9332-47DE-B64B2B9B1116}"/>
              </a:ext>
            </a:extLst>
          </p:cNvPr>
          <p:cNvSpPr/>
          <p:nvPr/>
        </p:nvSpPr>
        <p:spPr>
          <a:xfrm rot="10800000">
            <a:off x="-22889" y="-1137469"/>
            <a:ext cx="987136" cy="11795760"/>
          </a:xfrm>
          <a:custGeom>
            <a:avLst/>
            <a:gdLst>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5259 w 992395"/>
              <a:gd name="connsiteY0" fmla="*/ 11795760 h 11795760"/>
              <a:gd name="connsiteX1" fmla="*/ 5259 w 992395"/>
              <a:gd name="connsiteY1" fmla="*/ 6578598 h 11795760"/>
              <a:gd name="connsiteX2" fmla="*/ 512280 w 992395"/>
              <a:gd name="connsiteY2" fmla="*/ 5897880 h 11795760"/>
              <a:gd name="connsiteX3" fmla="*/ 5259 w 992395"/>
              <a:gd name="connsiteY3" fmla="*/ 5217162 h 11795760"/>
              <a:gd name="connsiteX4" fmla="*/ 5259 w 992395"/>
              <a:gd name="connsiteY4" fmla="*/ 0 h 11795760"/>
              <a:gd name="connsiteX5" fmla="*/ 992395 w 992395"/>
              <a:gd name="connsiteY5" fmla="*/ 0 h 11795760"/>
              <a:gd name="connsiteX6" fmla="*/ 992395 w 992395"/>
              <a:gd name="connsiteY6" fmla="*/ 11795760 h 11795760"/>
              <a:gd name="connsiteX7" fmla="*/ 5259 w 992395"/>
              <a:gd name="connsiteY7" fmla="*/ 11795760 h 11795760"/>
              <a:gd name="connsiteX0" fmla="*/ 5098 w 992234"/>
              <a:gd name="connsiteY0" fmla="*/ 11795760 h 11795760"/>
              <a:gd name="connsiteX1" fmla="*/ 5101 w 992234"/>
              <a:gd name="connsiteY1" fmla="*/ 6578598 h 11795760"/>
              <a:gd name="connsiteX2" fmla="*/ 512119 w 992234"/>
              <a:gd name="connsiteY2" fmla="*/ 5897880 h 11795760"/>
              <a:gd name="connsiteX3" fmla="*/ 5098 w 992234"/>
              <a:gd name="connsiteY3" fmla="*/ 5217162 h 11795760"/>
              <a:gd name="connsiteX4" fmla="*/ 5098 w 992234"/>
              <a:gd name="connsiteY4" fmla="*/ 0 h 11795760"/>
              <a:gd name="connsiteX5" fmla="*/ 992234 w 992234"/>
              <a:gd name="connsiteY5" fmla="*/ 0 h 11795760"/>
              <a:gd name="connsiteX6" fmla="*/ 992234 w 992234"/>
              <a:gd name="connsiteY6" fmla="*/ 11795760 h 11795760"/>
              <a:gd name="connsiteX7" fmla="*/ 5098 w 992234"/>
              <a:gd name="connsiteY7" fmla="*/ 11795760 h 11795760"/>
              <a:gd name="connsiteX0" fmla="*/ 3333 w 990469"/>
              <a:gd name="connsiteY0" fmla="*/ 11795760 h 11795760"/>
              <a:gd name="connsiteX1" fmla="*/ 3336 w 990469"/>
              <a:gd name="connsiteY1" fmla="*/ 6578598 h 11795760"/>
              <a:gd name="connsiteX2" fmla="*/ 510354 w 990469"/>
              <a:gd name="connsiteY2" fmla="*/ 5897880 h 11795760"/>
              <a:gd name="connsiteX3" fmla="*/ 3333 w 990469"/>
              <a:gd name="connsiteY3" fmla="*/ 5217162 h 11795760"/>
              <a:gd name="connsiteX4" fmla="*/ 3333 w 990469"/>
              <a:gd name="connsiteY4" fmla="*/ 0 h 11795760"/>
              <a:gd name="connsiteX5" fmla="*/ 990469 w 990469"/>
              <a:gd name="connsiteY5" fmla="*/ 0 h 11795760"/>
              <a:gd name="connsiteX6" fmla="*/ 990469 w 990469"/>
              <a:gd name="connsiteY6" fmla="*/ 11795760 h 11795760"/>
              <a:gd name="connsiteX7" fmla="*/ 3333 w 990469"/>
              <a:gd name="connsiteY7" fmla="*/ 11795760 h 11795760"/>
              <a:gd name="connsiteX0" fmla="*/ 181 w 987317"/>
              <a:gd name="connsiteY0" fmla="*/ 11795760 h 11795760"/>
              <a:gd name="connsiteX1" fmla="*/ 184 w 987317"/>
              <a:gd name="connsiteY1" fmla="*/ 6578598 h 11795760"/>
              <a:gd name="connsiteX2" fmla="*/ 507202 w 987317"/>
              <a:gd name="connsiteY2" fmla="*/ 5897880 h 11795760"/>
              <a:gd name="connsiteX3" fmla="*/ 181 w 987317"/>
              <a:gd name="connsiteY3" fmla="*/ 5217162 h 11795760"/>
              <a:gd name="connsiteX4" fmla="*/ 181 w 987317"/>
              <a:gd name="connsiteY4" fmla="*/ 0 h 11795760"/>
              <a:gd name="connsiteX5" fmla="*/ 987317 w 987317"/>
              <a:gd name="connsiteY5" fmla="*/ 0 h 11795760"/>
              <a:gd name="connsiteX6" fmla="*/ 987317 w 987317"/>
              <a:gd name="connsiteY6" fmla="*/ 11795760 h 11795760"/>
              <a:gd name="connsiteX7" fmla="*/ 181 w 987317"/>
              <a:gd name="connsiteY7" fmla="*/ 11795760 h 11795760"/>
              <a:gd name="connsiteX0" fmla="*/ 1898 w 989034"/>
              <a:gd name="connsiteY0" fmla="*/ 11795760 h 11795760"/>
              <a:gd name="connsiteX1" fmla="*/ 1901 w 989034"/>
              <a:gd name="connsiteY1" fmla="*/ 6578598 h 11795760"/>
              <a:gd name="connsiteX2" fmla="*/ 508919 w 989034"/>
              <a:gd name="connsiteY2" fmla="*/ 5897880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1898 w 989034"/>
              <a:gd name="connsiteY0" fmla="*/ 11795760 h 11795760"/>
              <a:gd name="connsiteX1" fmla="*/ 1901 w 989034"/>
              <a:gd name="connsiteY1" fmla="*/ 6578598 h 11795760"/>
              <a:gd name="connsiteX2" fmla="*/ 508919 w 989034"/>
              <a:gd name="connsiteY2" fmla="*/ 5869305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2005 w 989141"/>
              <a:gd name="connsiteY0" fmla="*/ 11795760 h 11795760"/>
              <a:gd name="connsiteX1" fmla="*/ 2008 w 989141"/>
              <a:gd name="connsiteY1" fmla="*/ 6578598 h 11795760"/>
              <a:gd name="connsiteX2" fmla="*/ 478546 w 989141"/>
              <a:gd name="connsiteY2" fmla="*/ 5884545 h 11795760"/>
              <a:gd name="connsiteX3" fmla="*/ 2005 w 989141"/>
              <a:gd name="connsiteY3" fmla="*/ 5217162 h 11795760"/>
              <a:gd name="connsiteX4" fmla="*/ 2005 w 989141"/>
              <a:gd name="connsiteY4" fmla="*/ 0 h 11795760"/>
              <a:gd name="connsiteX5" fmla="*/ 989141 w 989141"/>
              <a:gd name="connsiteY5" fmla="*/ 0 h 11795760"/>
              <a:gd name="connsiteX6" fmla="*/ 989141 w 989141"/>
              <a:gd name="connsiteY6" fmla="*/ 11795760 h 11795760"/>
              <a:gd name="connsiteX7" fmla="*/ 2005 w 989141"/>
              <a:gd name="connsiteY7" fmla="*/ 11795760 h 11795760"/>
              <a:gd name="connsiteX0" fmla="*/ 2027 w 989163"/>
              <a:gd name="connsiteY0" fmla="*/ 11795760 h 11795760"/>
              <a:gd name="connsiteX1" fmla="*/ 2030 w 989163"/>
              <a:gd name="connsiteY1" fmla="*/ 6578598 h 11795760"/>
              <a:gd name="connsiteX2" fmla="*/ 472856 w 989163"/>
              <a:gd name="connsiteY2" fmla="*/ 5867400 h 11795760"/>
              <a:gd name="connsiteX3" fmla="*/ 2027 w 989163"/>
              <a:gd name="connsiteY3" fmla="*/ 5217162 h 11795760"/>
              <a:gd name="connsiteX4" fmla="*/ 2027 w 989163"/>
              <a:gd name="connsiteY4" fmla="*/ 0 h 11795760"/>
              <a:gd name="connsiteX5" fmla="*/ 989163 w 989163"/>
              <a:gd name="connsiteY5" fmla="*/ 0 h 11795760"/>
              <a:gd name="connsiteX6" fmla="*/ 989163 w 989163"/>
              <a:gd name="connsiteY6" fmla="*/ 11795760 h 11795760"/>
              <a:gd name="connsiteX7" fmla="*/ 2027 w 989163"/>
              <a:gd name="connsiteY7" fmla="*/ 11795760 h 11795760"/>
              <a:gd name="connsiteX0" fmla="*/ 2034 w 989170"/>
              <a:gd name="connsiteY0" fmla="*/ 11795760 h 11795760"/>
              <a:gd name="connsiteX1" fmla="*/ 2037 w 989170"/>
              <a:gd name="connsiteY1" fmla="*/ 6578598 h 11795760"/>
              <a:gd name="connsiteX2" fmla="*/ 472863 w 989170"/>
              <a:gd name="connsiteY2" fmla="*/ 5867400 h 11795760"/>
              <a:gd name="connsiteX3" fmla="*/ 2034 w 989170"/>
              <a:gd name="connsiteY3" fmla="*/ 5217162 h 11795760"/>
              <a:gd name="connsiteX4" fmla="*/ 2034 w 989170"/>
              <a:gd name="connsiteY4" fmla="*/ 0 h 11795760"/>
              <a:gd name="connsiteX5" fmla="*/ 989170 w 989170"/>
              <a:gd name="connsiteY5" fmla="*/ 0 h 11795760"/>
              <a:gd name="connsiteX6" fmla="*/ 989170 w 989170"/>
              <a:gd name="connsiteY6" fmla="*/ 11795760 h 11795760"/>
              <a:gd name="connsiteX7" fmla="*/ 2034 w 989170"/>
              <a:gd name="connsiteY7" fmla="*/ 11795760 h 11795760"/>
              <a:gd name="connsiteX0" fmla="*/ 2087 w 989223"/>
              <a:gd name="connsiteY0" fmla="*/ 11795760 h 11795760"/>
              <a:gd name="connsiteX1" fmla="*/ 2090 w 989223"/>
              <a:gd name="connsiteY1" fmla="*/ 6578598 h 11795760"/>
              <a:gd name="connsiteX2" fmla="*/ 472916 w 989223"/>
              <a:gd name="connsiteY2" fmla="*/ 5867400 h 11795760"/>
              <a:gd name="connsiteX3" fmla="*/ 2087 w 989223"/>
              <a:gd name="connsiteY3" fmla="*/ 5217162 h 11795760"/>
              <a:gd name="connsiteX4" fmla="*/ 2087 w 989223"/>
              <a:gd name="connsiteY4" fmla="*/ 0 h 11795760"/>
              <a:gd name="connsiteX5" fmla="*/ 989223 w 989223"/>
              <a:gd name="connsiteY5" fmla="*/ 0 h 11795760"/>
              <a:gd name="connsiteX6" fmla="*/ 989223 w 989223"/>
              <a:gd name="connsiteY6" fmla="*/ 11795760 h 11795760"/>
              <a:gd name="connsiteX7" fmla="*/ 2087 w 989223"/>
              <a:gd name="connsiteY7" fmla="*/ 11795760 h 11795760"/>
              <a:gd name="connsiteX0" fmla="*/ 2038 w 989174"/>
              <a:gd name="connsiteY0" fmla="*/ 11795760 h 11795760"/>
              <a:gd name="connsiteX1" fmla="*/ 2041 w 989174"/>
              <a:gd name="connsiteY1" fmla="*/ 6578598 h 11795760"/>
              <a:gd name="connsiteX2" fmla="*/ 472867 w 989174"/>
              <a:gd name="connsiteY2" fmla="*/ 5867400 h 11795760"/>
              <a:gd name="connsiteX3" fmla="*/ 2038 w 989174"/>
              <a:gd name="connsiteY3" fmla="*/ 5217162 h 11795760"/>
              <a:gd name="connsiteX4" fmla="*/ 2038 w 989174"/>
              <a:gd name="connsiteY4" fmla="*/ 0 h 11795760"/>
              <a:gd name="connsiteX5" fmla="*/ 989174 w 989174"/>
              <a:gd name="connsiteY5" fmla="*/ 0 h 11795760"/>
              <a:gd name="connsiteX6" fmla="*/ 989174 w 989174"/>
              <a:gd name="connsiteY6" fmla="*/ 11795760 h 11795760"/>
              <a:gd name="connsiteX7" fmla="*/ 2038 w 989174"/>
              <a:gd name="connsiteY7" fmla="*/ 11795760 h 11795760"/>
              <a:gd name="connsiteX0" fmla="*/ 2023 w 989159"/>
              <a:gd name="connsiteY0" fmla="*/ 11795760 h 11795760"/>
              <a:gd name="connsiteX1" fmla="*/ 2026 w 989159"/>
              <a:gd name="connsiteY1" fmla="*/ 6578598 h 11795760"/>
              <a:gd name="connsiteX2" fmla="*/ 472852 w 989159"/>
              <a:gd name="connsiteY2" fmla="*/ 5867400 h 11795760"/>
              <a:gd name="connsiteX3" fmla="*/ 2023 w 989159"/>
              <a:gd name="connsiteY3" fmla="*/ 5217162 h 11795760"/>
              <a:gd name="connsiteX4" fmla="*/ 2023 w 989159"/>
              <a:gd name="connsiteY4" fmla="*/ 0 h 11795760"/>
              <a:gd name="connsiteX5" fmla="*/ 989159 w 989159"/>
              <a:gd name="connsiteY5" fmla="*/ 0 h 11795760"/>
              <a:gd name="connsiteX6" fmla="*/ 989159 w 989159"/>
              <a:gd name="connsiteY6" fmla="*/ 11795760 h 11795760"/>
              <a:gd name="connsiteX7" fmla="*/ 2023 w 989159"/>
              <a:gd name="connsiteY7" fmla="*/ 11795760 h 11795760"/>
              <a:gd name="connsiteX0" fmla="*/ 4043 w 991179"/>
              <a:gd name="connsiteY0" fmla="*/ 11795760 h 11795760"/>
              <a:gd name="connsiteX1" fmla="*/ 4046 w 991179"/>
              <a:gd name="connsiteY1" fmla="*/ 6578598 h 11795760"/>
              <a:gd name="connsiteX2" fmla="*/ 474872 w 991179"/>
              <a:gd name="connsiteY2" fmla="*/ 5867400 h 11795760"/>
              <a:gd name="connsiteX3" fmla="*/ 4043 w 991179"/>
              <a:gd name="connsiteY3" fmla="*/ 5217162 h 11795760"/>
              <a:gd name="connsiteX4" fmla="*/ 4043 w 991179"/>
              <a:gd name="connsiteY4" fmla="*/ 0 h 11795760"/>
              <a:gd name="connsiteX5" fmla="*/ 991179 w 991179"/>
              <a:gd name="connsiteY5" fmla="*/ 0 h 11795760"/>
              <a:gd name="connsiteX6" fmla="*/ 991179 w 991179"/>
              <a:gd name="connsiteY6" fmla="*/ 11795760 h 11795760"/>
              <a:gd name="connsiteX7" fmla="*/ 4043 w 991179"/>
              <a:gd name="connsiteY7" fmla="*/ 11795760 h 11795760"/>
              <a:gd name="connsiteX0" fmla="*/ 4047 w 991183"/>
              <a:gd name="connsiteY0" fmla="*/ 11795760 h 11795760"/>
              <a:gd name="connsiteX1" fmla="*/ 243 w 991183"/>
              <a:gd name="connsiteY1" fmla="*/ 6666228 h 11795760"/>
              <a:gd name="connsiteX2" fmla="*/ 474876 w 991183"/>
              <a:gd name="connsiteY2" fmla="*/ 5867400 h 11795760"/>
              <a:gd name="connsiteX3" fmla="*/ 4047 w 991183"/>
              <a:gd name="connsiteY3" fmla="*/ 5217162 h 11795760"/>
              <a:gd name="connsiteX4" fmla="*/ 4047 w 991183"/>
              <a:gd name="connsiteY4" fmla="*/ 0 h 11795760"/>
              <a:gd name="connsiteX5" fmla="*/ 991183 w 991183"/>
              <a:gd name="connsiteY5" fmla="*/ 0 h 11795760"/>
              <a:gd name="connsiteX6" fmla="*/ 991183 w 991183"/>
              <a:gd name="connsiteY6" fmla="*/ 11795760 h 11795760"/>
              <a:gd name="connsiteX7" fmla="*/ 4047 w 991183"/>
              <a:gd name="connsiteY7" fmla="*/ 11795760 h 11795760"/>
              <a:gd name="connsiteX0" fmla="*/ 4000 w 991136"/>
              <a:gd name="connsiteY0" fmla="*/ 11795760 h 11795760"/>
              <a:gd name="connsiteX1" fmla="*/ 196 w 991136"/>
              <a:gd name="connsiteY1" fmla="*/ 6666228 h 11795760"/>
              <a:gd name="connsiteX2" fmla="*/ 474829 w 991136"/>
              <a:gd name="connsiteY2" fmla="*/ 5867400 h 11795760"/>
              <a:gd name="connsiteX3" fmla="*/ 11623 w 991136"/>
              <a:gd name="connsiteY3" fmla="*/ 5148582 h 11795760"/>
              <a:gd name="connsiteX4" fmla="*/ 4000 w 991136"/>
              <a:gd name="connsiteY4" fmla="*/ 0 h 11795760"/>
              <a:gd name="connsiteX5" fmla="*/ 991136 w 991136"/>
              <a:gd name="connsiteY5" fmla="*/ 0 h 11795760"/>
              <a:gd name="connsiteX6" fmla="*/ 991136 w 991136"/>
              <a:gd name="connsiteY6" fmla="*/ 11795760 h 11795760"/>
              <a:gd name="connsiteX7" fmla="*/ 4000 w 991136"/>
              <a:gd name="connsiteY7" fmla="*/ 11795760 h 11795760"/>
              <a:gd name="connsiteX0" fmla="*/ 3965 w 991101"/>
              <a:gd name="connsiteY0" fmla="*/ 11795760 h 11795760"/>
              <a:gd name="connsiteX1" fmla="*/ 161 w 991101"/>
              <a:gd name="connsiteY1" fmla="*/ 6666228 h 11795760"/>
              <a:gd name="connsiteX2" fmla="*/ 583379 w 991101"/>
              <a:gd name="connsiteY2" fmla="*/ 5888355 h 11795760"/>
              <a:gd name="connsiteX3" fmla="*/ 11588 w 991101"/>
              <a:gd name="connsiteY3" fmla="*/ 5148582 h 11795760"/>
              <a:gd name="connsiteX4" fmla="*/ 3965 w 991101"/>
              <a:gd name="connsiteY4" fmla="*/ 0 h 11795760"/>
              <a:gd name="connsiteX5" fmla="*/ 991101 w 991101"/>
              <a:gd name="connsiteY5" fmla="*/ 0 h 11795760"/>
              <a:gd name="connsiteX6" fmla="*/ 991101 w 991101"/>
              <a:gd name="connsiteY6" fmla="*/ 11795760 h 11795760"/>
              <a:gd name="connsiteX7" fmla="*/ 3965 w 991101"/>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7623 w 987136"/>
              <a:gd name="connsiteY3" fmla="*/ 514858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7148 w 987136"/>
              <a:gd name="connsiteY3" fmla="*/ 504380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90359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762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7136" h="11795760">
                <a:moveTo>
                  <a:pt x="0" y="11795760"/>
                </a:moveTo>
                <a:cubicBezTo>
                  <a:pt x="1" y="10056706"/>
                  <a:pt x="11438" y="8521487"/>
                  <a:pt x="11439" y="6782433"/>
                </a:cubicBezTo>
                <a:cubicBezTo>
                  <a:pt x="108" y="6614582"/>
                  <a:pt x="580050" y="6183206"/>
                  <a:pt x="579414" y="5894070"/>
                </a:cubicBezTo>
                <a:cubicBezTo>
                  <a:pt x="578778" y="5604934"/>
                  <a:pt x="-47521" y="5143078"/>
                  <a:pt x="7623" y="5047617"/>
                </a:cubicBezTo>
                <a:lnTo>
                  <a:pt x="0" y="0"/>
                </a:lnTo>
                <a:lnTo>
                  <a:pt x="987136" y="0"/>
                </a:lnTo>
                <a:lnTo>
                  <a:pt x="987136" y="11795760"/>
                </a:lnTo>
                <a:lnTo>
                  <a:pt x="0" y="11795760"/>
                </a:lnTo>
                <a:close/>
              </a:path>
            </a:pathLst>
          </a:custGeom>
          <a:solidFill>
            <a:srgbClr val="37446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68" name="Graphic 67" descr="Research with solid fill">
            <a:hlinkClick r:id="rId3" action="ppaction://hlinksldjump"/>
            <a:extLst>
              <a:ext uri="{FF2B5EF4-FFF2-40B4-BE49-F238E27FC236}">
                <a16:creationId xmlns:a16="http://schemas.microsoft.com/office/drawing/2014/main" id="{33763C74-5983-B200-6041-042482FB5B3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12319" y="524313"/>
            <a:ext cx="724415" cy="724415"/>
          </a:xfrm>
          <a:prstGeom prst="rect">
            <a:avLst/>
          </a:prstGeom>
        </p:spPr>
      </p:pic>
      <p:pic>
        <p:nvPicPr>
          <p:cNvPr id="69" name="Graphic 68" descr="Cloud with solid fill">
            <a:hlinkClick r:id="rId14" action="ppaction://hlinksldjump"/>
            <a:extLst>
              <a:ext uri="{FF2B5EF4-FFF2-40B4-BE49-F238E27FC236}">
                <a16:creationId xmlns:a16="http://schemas.microsoft.com/office/drawing/2014/main" id="{5C497046-A671-03AB-6774-9B58BDC15D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8385" y="4318355"/>
            <a:ext cx="717906" cy="717906"/>
          </a:xfrm>
          <a:prstGeom prst="rect">
            <a:avLst/>
          </a:prstGeom>
        </p:spPr>
      </p:pic>
      <p:pic>
        <p:nvPicPr>
          <p:cNvPr id="70" name="Graphic 69" descr="Bar chart with solid fill">
            <a:hlinkClick r:id="rId20" action="ppaction://hlinksldjump"/>
            <a:extLst>
              <a:ext uri="{FF2B5EF4-FFF2-40B4-BE49-F238E27FC236}">
                <a16:creationId xmlns:a16="http://schemas.microsoft.com/office/drawing/2014/main" id="{4A3D6568-1A8F-192E-8F59-25DD79EC079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98385" y="2997489"/>
            <a:ext cx="738349" cy="738349"/>
          </a:xfrm>
          <a:prstGeom prst="rect">
            <a:avLst/>
          </a:prstGeom>
        </p:spPr>
      </p:pic>
      <p:pic>
        <p:nvPicPr>
          <p:cNvPr id="71" name="Graphic 70" descr="Database with solid fill">
            <a:hlinkClick r:id="rId23" action="ppaction://hlinksldjump"/>
            <a:extLst>
              <a:ext uri="{FF2B5EF4-FFF2-40B4-BE49-F238E27FC236}">
                <a16:creationId xmlns:a16="http://schemas.microsoft.com/office/drawing/2014/main" id="{9B7D6ED7-93BC-8905-B9F6-A7DBF4F6A25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08606" y="1697066"/>
            <a:ext cx="717906" cy="717906"/>
          </a:xfrm>
          <a:prstGeom prst="rect">
            <a:avLst/>
          </a:prstGeom>
        </p:spPr>
      </p:pic>
      <p:pic>
        <p:nvPicPr>
          <p:cNvPr id="72" name="Graphic 71" descr="Microscope with solid fill">
            <a:hlinkClick r:id="rId26" action="ppaction://hlinksldjump"/>
            <a:extLst>
              <a:ext uri="{FF2B5EF4-FFF2-40B4-BE49-F238E27FC236}">
                <a16:creationId xmlns:a16="http://schemas.microsoft.com/office/drawing/2014/main" id="{791899C2-3053-7322-D4E1-F2D2E153958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51732" y="5752955"/>
            <a:ext cx="611212" cy="611212"/>
          </a:xfrm>
          <a:prstGeom prst="rect">
            <a:avLst/>
          </a:prstGeom>
          <a:effectLst/>
        </p:spPr>
      </p:pic>
      <p:pic>
        <p:nvPicPr>
          <p:cNvPr id="6" name="Picture 5" descr="A screenshot of a computer&#10;&#10;Description automatically generated">
            <a:extLst>
              <a:ext uri="{FF2B5EF4-FFF2-40B4-BE49-F238E27FC236}">
                <a16:creationId xmlns:a16="http://schemas.microsoft.com/office/drawing/2014/main" id="{1B625E6F-9B7C-F3B1-A6F9-41882DC6D99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208946" y="3290489"/>
            <a:ext cx="6331512" cy="3873929"/>
          </a:xfrm>
          <a:prstGeom prst="rect">
            <a:avLst/>
          </a:prstGeom>
        </p:spPr>
      </p:pic>
      <p:pic>
        <p:nvPicPr>
          <p:cNvPr id="10" name="Picture 9" descr="A graph of stock price&#10;&#10;Description automatically generated">
            <a:extLst>
              <a:ext uri="{FF2B5EF4-FFF2-40B4-BE49-F238E27FC236}">
                <a16:creationId xmlns:a16="http://schemas.microsoft.com/office/drawing/2014/main" id="{5A55B7E9-F368-163B-FD1C-A6AF5595E28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790808" y="6057227"/>
            <a:ext cx="5805785" cy="3826682"/>
          </a:xfrm>
          <a:prstGeom prst="rect">
            <a:avLst/>
          </a:prstGeom>
        </p:spPr>
      </p:pic>
      <p:pic>
        <p:nvPicPr>
          <p:cNvPr id="12" name="Picture 11" descr="A graph of a price fall&#10;&#10;Description automatically generated with medium confidence">
            <a:extLst>
              <a:ext uri="{FF2B5EF4-FFF2-40B4-BE49-F238E27FC236}">
                <a16:creationId xmlns:a16="http://schemas.microsoft.com/office/drawing/2014/main" id="{1AB65D36-4DF7-E0F6-4197-692EC42C31A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369064" y="6858000"/>
            <a:ext cx="6712669" cy="3620818"/>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38E2FE32-2D14-2479-4A8F-B4DF8EB0CD9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192993" y="8791413"/>
            <a:ext cx="6199151" cy="5436365"/>
          </a:xfrm>
          <a:prstGeom prst="rect">
            <a:avLst/>
          </a:prstGeom>
        </p:spPr>
      </p:pic>
    </p:spTree>
    <p:extLst>
      <p:ext uri="{BB962C8B-B14F-4D97-AF65-F5344CB8AC3E}">
        <p14:creationId xmlns:p14="http://schemas.microsoft.com/office/powerpoint/2010/main" val="3683406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path" presetSubtype="0" accel="50000" decel="50000" fill="hold" nodeType="afterEffect">
                                  <p:stCondLst>
                                    <p:cond delay="0"/>
                                  </p:stCondLst>
                                  <p:childTnLst>
                                    <p:animMotion origin="layout" path="M -3.75E-6 4.44444E-6 L 0.88516 -0.03681 " pathEditMode="relative" rAng="0" ptsTypes="AA">
                                      <p:cBhvr>
                                        <p:cTn id="12" dur="2000" fill="hold"/>
                                        <p:tgtEl>
                                          <p:spTgt spid="5"/>
                                        </p:tgtEl>
                                        <p:attrNameLst>
                                          <p:attrName>ppt_x</p:attrName>
                                          <p:attrName>ppt_y</p:attrName>
                                        </p:attrNameLst>
                                      </p:cBhvr>
                                      <p:rCtr x="44258" y="-1852"/>
                                    </p:animMotion>
                                  </p:childTnLst>
                                </p:cTn>
                              </p:par>
                            </p:childTnLst>
                          </p:cTn>
                        </p:par>
                        <p:par>
                          <p:cTn id="13" fill="hold">
                            <p:stCondLst>
                              <p:cond delay="3000"/>
                            </p:stCondLst>
                            <p:childTnLst>
                              <p:par>
                                <p:cTn id="14" presetID="42" presetClass="path" presetSubtype="0" accel="50000" decel="50000" fill="hold" nodeType="afterEffect">
                                  <p:stCondLst>
                                    <p:cond delay="0"/>
                                  </p:stCondLst>
                                  <p:childTnLst>
                                    <p:animMotion origin="layout" path="M 6.25E-7 1.48148E-6 L 0.85781 -0.22917 " pathEditMode="relative" rAng="0" ptsTypes="AA">
                                      <p:cBhvr>
                                        <p:cTn id="15" dur="2000" fill="hold"/>
                                        <p:tgtEl>
                                          <p:spTgt spid="6"/>
                                        </p:tgtEl>
                                        <p:attrNameLst>
                                          <p:attrName>ppt_x</p:attrName>
                                          <p:attrName>ppt_y</p:attrName>
                                        </p:attrNameLst>
                                      </p:cBhvr>
                                      <p:rCtr x="42891" y="-11458"/>
                                    </p:animMotion>
                                  </p:childTnLst>
                                </p:cTn>
                              </p:par>
                            </p:childTnLst>
                          </p:cTn>
                        </p:par>
                        <p:par>
                          <p:cTn id="16" fill="hold">
                            <p:stCondLst>
                              <p:cond delay="5000"/>
                            </p:stCondLst>
                            <p:childTnLst>
                              <p:par>
                                <p:cTn id="17" presetID="42" presetClass="path" presetSubtype="0" accel="50000" decel="50000" fill="hold" nodeType="afterEffect">
                                  <p:stCondLst>
                                    <p:cond delay="0"/>
                                  </p:stCondLst>
                                  <p:childTnLst>
                                    <p:animMotion origin="layout" path="M 1.45833E-6 1.48148E-6 L 0.90091 -0.60463 " pathEditMode="relative" rAng="0" ptsTypes="AA">
                                      <p:cBhvr>
                                        <p:cTn id="18" dur="2000" fill="hold"/>
                                        <p:tgtEl>
                                          <p:spTgt spid="10"/>
                                        </p:tgtEl>
                                        <p:attrNameLst>
                                          <p:attrName>ppt_x</p:attrName>
                                          <p:attrName>ppt_y</p:attrName>
                                        </p:attrNameLst>
                                      </p:cBhvr>
                                      <p:rCtr x="45039" y="-30231"/>
                                    </p:animMotion>
                                  </p:childTnLst>
                                </p:cTn>
                              </p:par>
                            </p:childTnLst>
                          </p:cTn>
                        </p:par>
                        <p:par>
                          <p:cTn id="19" fill="hold">
                            <p:stCondLst>
                              <p:cond delay="7000"/>
                            </p:stCondLst>
                            <p:childTnLst>
                              <p:par>
                                <p:cTn id="20" presetID="42" presetClass="path" presetSubtype="0" accel="50000" decel="50000" fill="hold" nodeType="afterEffect">
                                  <p:stCondLst>
                                    <p:cond delay="0"/>
                                  </p:stCondLst>
                                  <p:childTnLst>
                                    <p:animMotion origin="layout" path="M -3.54167E-6 1.11111E-6 L 0.81146 -0.67639 " pathEditMode="relative" rAng="0" ptsTypes="AA">
                                      <p:cBhvr>
                                        <p:cTn id="21" dur="2000" fill="hold"/>
                                        <p:tgtEl>
                                          <p:spTgt spid="12"/>
                                        </p:tgtEl>
                                        <p:attrNameLst>
                                          <p:attrName>ppt_x</p:attrName>
                                          <p:attrName>ppt_y</p:attrName>
                                        </p:attrNameLst>
                                      </p:cBhvr>
                                      <p:rCtr x="40573" y="-33819"/>
                                    </p:animMotion>
                                  </p:childTnLst>
                                </p:cTn>
                              </p:par>
                            </p:childTnLst>
                          </p:cTn>
                        </p:par>
                        <p:par>
                          <p:cTn id="22" fill="hold">
                            <p:stCondLst>
                              <p:cond delay="9000"/>
                            </p:stCondLst>
                            <p:childTnLst>
                              <p:par>
                                <p:cTn id="23" presetID="42" presetClass="path" presetSubtype="0" accel="50000" decel="50000" fill="hold" nodeType="afterEffect">
                                  <p:stCondLst>
                                    <p:cond delay="0"/>
                                  </p:stCondLst>
                                  <p:childTnLst>
                                    <p:animMotion origin="layout" path="M -2.91667E-6 -7.40741E-7 L 0.83568 -1.07917 " pathEditMode="relative" rAng="0" ptsTypes="AA">
                                      <p:cBhvr>
                                        <p:cTn id="24" dur="2000" fill="hold"/>
                                        <p:tgtEl>
                                          <p:spTgt spid="16"/>
                                        </p:tgtEl>
                                        <p:attrNameLst>
                                          <p:attrName>ppt_x</p:attrName>
                                          <p:attrName>ppt_y</p:attrName>
                                        </p:attrNameLst>
                                      </p:cBhvr>
                                      <p:rCtr x="41784" y="-539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Graphic 44" descr="Graduation cap with solid fill">
            <a:hlinkClick r:id="rId2" action="ppaction://hlinksldjump"/>
            <a:extLst>
              <a:ext uri="{FF2B5EF4-FFF2-40B4-BE49-F238E27FC236}">
                <a16:creationId xmlns:a16="http://schemas.microsoft.com/office/drawing/2014/main" id="{F33B1CDD-7B03-E501-D23F-E7C2954BFC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884" y="519123"/>
            <a:ext cx="663204" cy="663204"/>
          </a:xfrm>
          <a:prstGeom prst="rect">
            <a:avLst/>
          </a:prstGeom>
          <a:effectLst/>
        </p:spPr>
      </p:pic>
      <p:grpSp>
        <p:nvGrpSpPr>
          <p:cNvPr id="55" name="Group 54">
            <a:extLst>
              <a:ext uri="{FF2B5EF4-FFF2-40B4-BE49-F238E27FC236}">
                <a16:creationId xmlns:a16="http://schemas.microsoft.com/office/drawing/2014/main" id="{1C0C5472-1940-B439-1BF6-A5CA76F6820B}"/>
              </a:ext>
            </a:extLst>
          </p:cNvPr>
          <p:cNvGrpSpPr/>
          <p:nvPr/>
        </p:nvGrpSpPr>
        <p:grpSpPr>
          <a:xfrm>
            <a:off x="404578" y="452927"/>
            <a:ext cx="991181" cy="991181"/>
            <a:chOff x="-1014071" y="370374"/>
            <a:chExt cx="991181" cy="991181"/>
          </a:xfrm>
        </p:grpSpPr>
        <p:sp>
          <p:nvSpPr>
            <p:cNvPr id="7" name="Oval 6">
              <a:extLst>
                <a:ext uri="{FF2B5EF4-FFF2-40B4-BE49-F238E27FC236}">
                  <a16:creationId xmlns:a16="http://schemas.microsoft.com/office/drawing/2014/main" id="{6A1F6257-2CC1-DB44-4388-1BE9FB26BA49}"/>
                </a:ext>
              </a:extLst>
            </p:cNvPr>
            <p:cNvSpPr/>
            <p:nvPr/>
          </p:nvSpPr>
          <p:spPr>
            <a:xfrm>
              <a:off x="-1014071" y="370374"/>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Graphic 8" descr="Research with solid fill">
              <a:extLst>
                <a:ext uri="{FF2B5EF4-FFF2-40B4-BE49-F238E27FC236}">
                  <a16:creationId xmlns:a16="http://schemas.microsoft.com/office/drawing/2014/main" id="{D3BCDA9C-A402-C8C1-0172-02F6282C42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500" y="524313"/>
              <a:ext cx="724415" cy="724415"/>
            </a:xfrm>
            <a:prstGeom prst="rect">
              <a:avLst/>
            </a:prstGeom>
          </p:spPr>
        </p:pic>
      </p:grpSp>
      <p:grpSp>
        <p:nvGrpSpPr>
          <p:cNvPr id="59" name="Group 58">
            <a:extLst>
              <a:ext uri="{FF2B5EF4-FFF2-40B4-BE49-F238E27FC236}">
                <a16:creationId xmlns:a16="http://schemas.microsoft.com/office/drawing/2014/main" id="{57434981-BF06-7B92-D2BC-744250F71751}"/>
              </a:ext>
            </a:extLst>
          </p:cNvPr>
          <p:cNvGrpSpPr/>
          <p:nvPr/>
        </p:nvGrpSpPr>
        <p:grpSpPr>
          <a:xfrm>
            <a:off x="-1014071" y="4264821"/>
            <a:ext cx="991181" cy="991181"/>
            <a:chOff x="-1014071" y="4264821"/>
            <a:chExt cx="991181" cy="991181"/>
          </a:xfrm>
        </p:grpSpPr>
        <p:sp>
          <p:nvSpPr>
            <p:cNvPr id="4" name="Oval 3">
              <a:extLst>
                <a:ext uri="{FF2B5EF4-FFF2-40B4-BE49-F238E27FC236}">
                  <a16:creationId xmlns:a16="http://schemas.microsoft.com/office/drawing/2014/main" id="{24CB141E-6FDF-6431-F580-1728EFFAC94F}"/>
                </a:ext>
              </a:extLst>
            </p:cNvPr>
            <p:cNvSpPr/>
            <p:nvPr/>
          </p:nvSpPr>
          <p:spPr>
            <a:xfrm>
              <a:off x="-1014071" y="426482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Graphic 10" descr="Cloud with solid fill">
              <a:extLst>
                <a:ext uri="{FF2B5EF4-FFF2-40B4-BE49-F238E27FC236}">
                  <a16:creationId xmlns:a16="http://schemas.microsoft.com/office/drawing/2014/main" id="{69136DC9-2688-EF51-BEE6-58257243EA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7434" y="4401458"/>
              <a:ext cx="717906" cy="717906"/>
            </a:xfrm>
            <a:prstGeom prst="rect">
              <a:avLst/>
            </a:prstGeom>
          </p:spPr>
        </p:pic>
      </p:grpSp>
      <p:grpSp>
        <p:nvGrpSpPr>
          <p:cNvPr id="57" name="Group 56">
            <a:extLst>
              <a:ext uri="{FF2B5EF4-FFF2-40B4-BE49-F238E27FC236}">
                <a16:creationId xmlns:a16="http://schemas.microsoft.com/office/drawing/2014/main" id="{B34EA87B-9B1F-2FFA-0795-24ED89DFA5D9}"/>
              </a:ext>
            </a:extLst>
          </p:cNvPr>
          <p:cNvGrpSpPr/>
          <p:nvPr/>
        </p:nvGrpSpPr>
        <p:grpSpPr>
          <a:xfrm>
            <a:off x="-1014071" y="2966672"/>
            <a:ext cx="991181" cy="991181"/>
            <a:chOff x="-1014071" y="2966672"/>
            <a:chExt cx="991181" cy="991181"/>
          </a:xfrm>
        </p:grpSpPr>
        <p:sp>
          <p:nvSpPr>
            <p:cNvPr id="2" name="Oval 1">
              <a:extLst>
                <a:ext uri="{FF2B5EF4-FFF2-40B4-BE49-F238E27FC236}">
                  <a16:creationId xmlns:a16="http://schemas.microsoft.com/office/drawing/2014/main" id="{3DC26F10-DF47-2A48-1D4B-2524416D15C7}"/>
                </a:ext>
              </a:extLst>
            </p:cNvPr>
            <p:cNvSpPr/>
            <p:nvPr/>
          </p:nvSpPr>
          <p:spPr>
            <a:xfrm>
              <a:off x="-1014071" y="2966672"/>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Graphic 12" descr="Bar chart with solid fill">
              <a:extLst>
                <a:ext uri="{FF2B5EF4-FFF2-40B4-BE49-F238E27FC236}">
                  <a16:creationId xmlns:a16="http://schemas.microsoft.com/office/drawing/2014/main" id="{5871DD61-AB58-111A-152B-E496D57AD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7434" y="3052308"/>
              <a:ext cx="738349" cy="738349"/>
            </a:xfrm>
            <a:prstGeom prst="rect">
              <a:avLst/>
            </a:prstGeom>
          </p:spPr>
        </p:pic>
      </p:grpSp>
      <p:grpSp>
        <p:nvGrpSpPr>
          <p:cNvPr id="56" name="Group 55">
            <a:extLst>
              <a:ext uri="{FF2B5EF4-FFF2-40B4-BE49-F238E27FC236}">
                <a16:creationId xmlns:a16="http://schemas.microsoft.com/office/drawing/2014/main" id="{3FD07771-D3E8-5EE2-7FF9-A99C5E6433C4}"/>
              </a:ext>
            </a:extLst>
          </p:cNvPr>
          <p:cNvGrpSpPr/>
          <p:nvPr/>
        </p:nvGrpSpPr>
        <p:grpSpPr>
          <a:xfrm>
            <a:off x="-1014071" y="1668523"/>
            <a:ext cx="991181" cy="991181"/>
            <a:chOff x="-1014071" y="1668523"/>
            <a:chExt cx="991181" cy="991181"/>
          </a:xfrm>
        </p:grpSpPr>
        <p:sp>
          <p:nvSpPr>
            <p:cNvPr id="6" name="Oval 5">
              <a:extLst>
                <a:ext uri="{FF2B5EF4-FFF2-40B4-BE49-F238E27FC236}">
                  <a16:creationId xmlns:a16="http://schemas.microsoft.com/office/drawing/2014/main" id="{6F1C2F79-B97D-E3E0-2EBF-A760360518B1}"/>
                </a:ext>
              </a:extLst>
            </p:cNvPr>
            <p:cNvSpPr/>
            <p:nvPr/>
          </p:nvSpPr>
          <p:spPr>
            <a:xfrm>
              <a:off x="-1014071" y="1668523"/>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Database with solid fill">
              <a:extLst>
                <a:ext uri="{FF2B5EF4-FFF2-40B4-BE49-F238E27FC236}">
                  <a16:creationId xmlns:a16="http://schemas.microsoft.com/office/drawing/2014/main" id="{66D24960-E5BD-3108-CE61-5A98BC737A2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7213" y="1794821"/>
              <a:ext cx="717906" cy="717906"/>
            </a:xfrm>
            <a:prstGeom prst="rect">
              <a:avLst/>
            </a:prstGeom>
          </p:spPr>
        </p:pic>
      </p:grpSp>
      <p:grpSp>
        <p:nvGrpSpPr>
          <p:cNvPr id="61" name="Group 60">
            <a:extLst>
              <a:ext uri="{FF2B5EF4-FFF2-40B4-BE49-F238E27FC236}">
                <a16:creationId xmlns:a16="http://schemas.microsoft.com/office/drawing/2014/main" id="{62310953-8F1B-3D58-E897-EC2C5BE72DD7}"/>
              </a:ext>
            </a:extLst>
          </p:cNvPr>
          <p:cNvGrpSpPr/>
          <p:nvPr/>
        </p:nvGrpSpPr>
        <p:grpSpPr>
          <a:xfrm>
            <a:off x="-1014071" y="5562971"/>
            <a:ext cx="991181" cy="991181"/>
            <a:chOff x="-1014071" y="5562971"/>
            <a:chExt cx="991181" cy="991181"/>
          </a:xfrm>
        </p:grpSpPr>
        <p:sp>
          <p:nvSpPr>
            <p:cNvPr id="5" name="Oval 4">
              <a:extLst>
                <a:ext uri="{FF2B5EF4-FFF2-40B4-BE49-F238E27FC236}">
                  <a16:creationId xmlns:a16="http://schemas.microsoft.com/office/drawing/2014/main" id="{302EE186-94F1-EF3C-1A13-5C5BCF8E60EE}"/>
                </a:ext>
              </a:extLst>
            </p:cNvPr>
            <p:cNvSpPr/>
            <p:nvPr/>
          </p:nvSpPr>
          <p:spPr>
            <a:xfrm>
              <a:off x="-1014071" y="556297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descr="Microscope with solid fill">
              <a:hlinkClick r:id="rId13" action="ppaction://hlinksldjump"/>
              <a:extLst>
                <a:ext uri="{FF2B5EF4-FFF2-40B4-BE49-F238E27FC236}">
                  <a16:creationId xmlns:a16="http://schemas.microsoft.com/office/drawing/2014/main" id="{B61E66D6-1AEB-96DB-2F1C-89857ED3B70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4087" y="5752955"/>
              <a:ext cx="611212" cy="611212"/>
            </a:xfrm>
            <a:prstGeom prst="rect">
              <a:avLst/>
            </a:prstGeom>
            <a:effectLst/>
          </p:spPr>
        </p:pic>
      </p:grpSp>
      <p:sp>
        <p:nvSpPr>
          <p:cNvPr id="26" name="Freeform: Shape 25">
            <a:extLst>
              <a:ext uri="{FF2B5EF4-FFF2-40B4-BE49-F238E27FC236}">
                <a16:creationId xmlns:a16="http://schemas.microsoft.com/office/drawing/2014/main" id="{6524C860-042D-869D-A16D-F2ABBD9004F1}"/>
              </a:ext>
            </a:extLst>
          </p:cNvPr>
          <p:cNvSpPr/>
          <p:nvPr/>
        </p:nvSpPr>
        <p:spPr>
          <a:xfrm rot="10800000">
            <a:off x="-22889" y="-4937760"/>
            <a:ext cx="987136" cy="11795760"/>
          </a:xfrm>
          <a:custGeom>
            <a:avLst/>
            <a:gdLst>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5259 w 992395"/>
              <a:gd name="connsiteY0" fmla="*/ 11795760 h 11795760"/>
              <a:gd name="connsiteX1" fmla="*/ 5259 w 992395"/>
              <a:gd name="connsiteY1" fmla="*/ 6578598 h 11795760"/>
              <a:gd name="connsiteX2" fmla="*/ 512280 w 992395"/>
              <a:gd name="connsiteY2" fmla="*/ 5897880 h 11795760"/>
              <a:gd name="connsiteX3" fmla="*/ 5259 w 992395"/>
              <a:gd name="connsiteY3" fmla="*/ 5217162 h 11795760"/>
              <a:gd name="connsiteX4" fmla="*/ 5259 w 992395"/>
              <a:gd name="connsiteY4" fmla="*/ 0 h 11795760"/>
              <a:gd name="connsiteX5" fmla="*/ 992395 w 992395"/>
              <a:gd name="connsiteY5" fmla="*/ 0 h 11795760"/>
              <a:gd name="connsiteX6" fmla="*/ 992395 w 992395"/>
              <a:gd name="connsiteY6" fmla="*/ 11795760 h 11795760"/>
              <a:gd name="connsiteX7" fmla="*/ 5259 w 992395"/>
              <a:gd name="connsiteY7" fmla="*/ 11795760 h 11795760"/>
              <a:gd name="connsiteX0" fmla="*/ 5098 w 992234"/>
              <a:gd name="connsiteY0" fmla="*/ 11795760 h 11795760"/>
              <a:gd name="connsiteX1" fmla="*/ 5101 w 992234"/>
              <a:gd name="connsiteY1" fmla="*/ 6578598 h 11795760"/>
              <a:gd name="connsiteX2" fmla="*/ 512119 w 992234"/>
              <a:gd name="connsiteY2" fmla="*/ 5897880 h 11795760"/>
              <a:gd name="connsiteX3" fmla="*/ 5098 w 992234"/>
              <a:gd name="connsiteY3" fmla="*/ 5217162 h 11795760"/>
              <a:gd name="connsiteX4" fmla="*/ 5098 w 992234"/>
              <a:gd name="connsiteY4" fmla="*/ 0 h 11795760"/>
              <a:gd name="connsiteX5" fmla="*/ 992234 w 992234"/>
              <a:gd name="connsiteY5" fmla="*/ 0 h 11795760"/>
              <a:gd name="connsiteX6" fmla="*/ 992234 w 992234"/>
              <a:gd name="connsiteY6" fmla="*/ 11795760 h 11795760"/>
              <a:gd name="connsiteX7" fmla="*/ 5098 w 992234"/>
              <a:gd name="connsiteY7" fmla="*/ 11795760 h 11795760"/>
              <a:gd name="connsiteX0" fmla="*/ 3333 w 990469"/>
              <a:gd name="connsiteY0" fmla="*/ 11795760 h 11795760"/>
              <a:gd name="connsiteX1" fmla="*/ 3336 w 990469"/>
              <a:gd name="connsiteY1" fmla="*/ 6578598 h 11795760"/>
              <a:gd name="connsiteX2" fmla="*/ 510354 w 990469"/>
              <a:gd name="connsiteY2" fmla="*/ 5897880 h 11795760"/>
              <a:gd name="connsiteX3" fmla="*/ 3333 w 990469"/>
              <a:gd name="connsiteY3" fmla="*/ 5217162 h 11795760"/>
              <a:gd name="connsiteX4" fmla="*/ 3333 w 990469"/>
              <a:gd name="connsiteY4" fmla="*/ 0 h 11795760"/>
              <a:gd name="connsiteX5" fmla="*/ 990469 w 990469"/>
              <a:gd name="connsiteY5" fmla="*/ 0 h 11795760"/>
              <a:gd name="connsiteX6" fmla="*/ 990469 w 990469"/>
              <a:gd name="connsiteY6" fmla="*/ 11795760 h 11795760"/>
              <a:gd name="connsiteX7" fmla="*/ 3333 w 990469"/>
              <a:gd name="connsiteY7" fmla="*/ 11795760 h 11795760"/>
              <a:gd name="connsiteX0" fmla="*/ 181 w 987317"/>
              <a:gd name="connsiteY0" fmla="*/ 11795760 h 11795760"/>
              <a:gd name="connsiteX1" fmla="*/ 184 w 987317"/>
              <a:gd name="connsiteY1" fmla="*/ 6578598 h 11795760"/>
              <a:gd name="connsiteX2" fmla="*/ 507202 w 987317"/>
              <a:gd name="connsiteY2" fmla="*/ 5897880 h 11795760"/>
              <a:gd name="connsiteX3" fmla="*/ 181 w 987317"/>
              <a:gd name="connsiteY3" fmla="*/ 5217162 h 11795760"/>
              <a:gd name="connsiteX4" fmla="*/ 181 w 987317"/>
              <a:gd name="connsiteY4" fmla="*/ 0 h 11795760"/>
              <a:gd name="connsiteX5" fmla="*/ 987317 w 987317"/>
              <a:gd name="connsiteY5" fmla="*/ 0 h 11795760"/>
              <a:gd name="connsiteX6" fmla="*/ 987317 w 987317"/>
              <a:gd name="connsiteY6" fmla="*/ 11795760 h 11795760"/>
              <a:gd name="connsiteX7" fmla="*/ 181 w 987317"/>
              <a:gd name="connsiteY7" fmla="*/ 11795760 h 11795760"/>
              <a:gd name="connsiteX0" fmla="*/ 1898 w 989034"/>
              <a:gd name="connsiteY0" fmla="*/ 11795760 h 11795760"/>
              <a:gd name="connsiteX1" fmla="*/ 1901 w 989034"/>
              <a:gd name="connsiteY1" fmla="*/ 6578598 h 11795760"/>
              <a:gd name="connsiteX2" fmla="*/ 508919 w 989034"/>
              <a:gd name="connsiteY2" fmla="*/ 5897880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1898 w 989034"/>
              <a:gd name="connsiteY0" fmla="*/ 11795760 h 11795760"/>
              <a:gd name="connsiteX1" fmla="*/ 1901 w 989034"/>
              <a:gd name="connsiteY1" fmla="*/ 6578598 h 11795760"/>
              <a:gd name="connsiteX2" fmla="*/ 508919 w 989034"/>
              <a:gd name="connsiteY2" fmla="*/ 5869305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2005 w 989141"/>
              <a:gd name="connsiteY0" fmla="*/ 11795760 h 11795760"/>
              <a:gd name="connsiteX1" fmla="*/ 2008 w 989141"/>
              <a:gd name="connsiteY1" fmla="*/ 6578598 h 11795760"/>
              <a:gd name="connsiteX2" fmla="*/ 478546 w 989141"/>
              <a:gd name="connsiteY2" fmla="*/ 5884545 h 11795760"/>
              <a:gd name="connsiteX3" fmla="*/ 2005 w 989141"/>
              <a:gd name="connsiteY3" fmla="*/ 5217162 h 11795760"/>
              <a:gd name="connsiteX4" fmla="*/ 2005 w 989141"/>
              <a:gd name="connsiteY4" fmla="*/ 0 h 11795760"/>
              <a:gd name="connsiteX5" fmla="*/ 989141 w 989141"/>
              <a:gd name="connsiteY5" fmla="*/ 0 h 11795760"/>
              <a:gd name="connsiteX6" fmla="*/ 989141 w 989141"/>
              <a:gd name="connsiteY6" fmla="*/ 11795760 h 11795760"/>
              <a:gd name="connsiteX7" fmla="*/ 2005 w 989141"/>
              <a:gd name="connsiteY7" fmla="*/ 11795760 h 11795760"/>
              <a:gd name="connsiteX0" fmla="*/ 2027 w 989163"/>
              <a:gd name="connsiteY0" fmla="*/ 11795760 h 11795760"/>
              <a:gd name="connsiteX1" fmla="*/ 2030 w 989163"/>
              <a:gd name="connsiteY1" fmla="*/ 6578598 h 11795760"/>
              <a:gd name="connsiteX2" fmla="*/ 472856 w 989163"/>
              <a:gd name="connsiteY2" fmla="*/ 5867400 h 11795760"/>
              <a:gd name="connsiteX3" fmla="*/ 2027 w 989163"/>
              <a:gd name="connsiteY3" fmla="*/ 5217162 h 11795760"/>
              <a:gd name="connsiteX4" fmla="*/ 2027 w 989163"/>
              <a:gd name="connsiteY4" fmla="*/ 0 h 11795760"/>
              <a:gd name="connsiteX5" fmla="*/ 989163 w 989163"/>
              <a:gd name="connsiteY5" fmla="*/ 0 h 11795760"/>
              <a:gd name="connsiteX6" fmla="*/ 989163 w 989163"/>
              <a:gd name="connsiteY6" fmla="*/ 11795760 h 11795760"/>
              <a:gd name="connsiteX7" fmla="*/ 2027 w 989163"/>
              <a:gd name="connsiteY7" fmla="*/ 11795760 h 11795760"/>
              <a:gd name="connsiteX0" fmla="*/ 2034 w 989170"/>
              <a:gd name="connsiteY0" fmla="*/ 11795760 h 11795760"/>
              <a:gd name="connsiteX1" fmla="*/ 2037 w 989170"/>
              <a:gd name="connsiteY1" fmla="*/ 6578598 h 11795760"/>
              <a:gd name="connsiteX2" fmla="*/ 472863 w 989170"/>
              <a:gd name="connsiteY2" fmla="*/ 5867400 h 11795760"/>
              <a:gd name="connsiteX3" fmla="*/ 2034 w 989170"/>
              <a:gd name="connsiteY3" fmla="*/ 5217162 h 11795760"/>
              <a:gd name="connsiteX4" fmla="*/ 2034 w 989170"/>
              <a:gd name="connsiteY4" fmla="*/ 0 h 11795760"/>
              <a:gd name="connsiteX5" fmla="*/ 989170 w 989170"/>
              <a:gd name="connsiteY5" fmla="*/ 0 h 11795760"/>
              <a:gd name="connsiteX6" fmla="*/ 989170 w 989170"/>
              <a:gd name="connsiteY6" fmla="*/ 11795760 h 11795760"/>
              <a:gd name="connsiteX7" fmla="*/ 2034 w 989170"/>
              <a:gd name="connsiteY7" fmla="*/ 11795760 h 11795760"/>
              <a:gd name="connsiteX0" fmla="*/ 2087 w 989223"/>
              <a:gd name="connsiteY0" fmla="*/ 11795760 h 11795760"/>
              <a:gd name="connsiteX1" fmla="*/ 2090 w 989223"/>
              <a:gd name="connsiteY1" fmla="*/ 6578598 h 11795760"/>
              <a:gd name="connsiteX2" fmla="*/ 472916 w 989223"/>
              <a:gd name="connsiteY2" fmla="*/ 5867400 h 11795760"/>
              <a:gd name="connsiteX3" fmla="*/ 2087 w 989223"/>
              <a:gd name="connsiteY3" fmla="*/ 5217162 h 11795760"/>
              <a:gd name="connsiteX4" fmla="*/ 2087 w 989223"/>
              <a:gd name="connsiteY4" fmla="*/ 0 h 11795760"/>
              <a:gd name="connsiteX5" fmla="*/ 989223 w 989223"/>
              <a:gd name="connsiteY5" fmla="*/ 0 h 11795760"/>
              <a:gd name="connsiteX6" fmla="*/ 989223 w 989223"/>
              <a:gd name="connsiteY6" fmla="*/ 11795760 h 11795760"/>
              <a:gd name="connsiteX7" fmla="*/ 2087 w 989223"/>
              <a:gd name="connsiteY7" fmla="*/ 11795760 h 11795760"/>
              <a:gd name="connsiteX0" fmla="*/ 2038 w 989174"/>
              <a:gd name="connsiteY0" fmla="*/ 11795760 h 11795760"/>
              <a:gd name="connsiteX1" fmla="*/ 2041 w 989174"/>
              <a:gd name="connsiteY1" fmla="*/ 6578598 h 11795760"/>
              <a:gd name="connsiteX2" fmla="*/ 472867 w 989174"/>
              <a:gd name="connsiteY2" fmla="*/ 5867400 h 11795760"/>
              <a:gd name="connsiteX3" fmla="*/ 2038 w 989174"/>
              <a:gd name="connsiteY3" fmla="*/ 5217162 h 11795760"/>
              <a:gd name="connsiteX4" fmla="*/ 2038 w 989174"/>
              <a:gd name="connsiteY4" fmla="*/ 0 h 11795760"/>
              <a:gd name="connsiteX5" fmla="*/ 989174 w 989174"/>
              <a:gd name="connsiteY5" fmla="*/ 0 h 11795760"/>
              <a:gd name="connsiteX6" fmla="*/ 989174 w 989174"/>
              <a:gd name="connsiteY6" fmla="*/ 11795760 h 11795760"/>
              <a:gd name="connsiteX7" fmla="*/ 2038 w 989174"/>
              <a:gd name="connsiteY7" fmla="*/ 11795760 h 11795760"/>
              <a:gd name="connsiteX0" fmla="*/ 2023 w 989159"/>
              <a:gd name="connsiteY0" fmla="*/ 11795760 h 11795760"/>
              <a:gd name="connsiteX1" fmla="*/ 2026 w 989159"/>
              <a:gd name="connsiteY1" fmla="*/ 6578598 h 11795760"/>
              <a:gd name="connsiteX2" fmla="*/ 472852 w 989159"/>
              <a:gd name="connsiteY2" fmla="*/ 5867400 h 11795760"/>
              <a:gd name="connsiteX3" fmla="*/ 2023 w 989159"/>
              <a:gd name="connsiteY3" fmla="*/ 5217162 h 11795760"/>
              <a:gd name="connsiteX4" fmla="*/ 2023 w 989159"/>
              <a:gd name="connsiteY4" fmla="*/ 0 h 11795760"/>
              <a:gd name="connsiteX5" fmla="*/ 989159 w 989159"/>
              <a:gd name="connsiteY5" fmla="*/ 0 h 11795760"/>
              <a:gd name="connsiteX6" fmla="*/ 989159 w 989159"/>
              <a:gd name="connsiteY6" fmla="*/ 11795760 h 11795760"/>
              <a:gd name="connsiteX7" fmla="*/ 2023 w 989159"/>
              <a:gd name="connsiteY7" fmla="*/ 11795760 h 11795760"/>
              <a:gd name="connsiteX0" fmla="*/ 4043 w 991179"/>
              <a:gd name="connsiteY0" fmla="*/ 11795760 h 11795760"/>
              <a:gd name="connsiteX1" fmla="*/ 4046 w 991179"/>
              <a:gd name="connsiteY1" fmla="*/ 6578598 h 11795760"/>
              <a:gd name="connsiteX2" fmla="*/ 474872 w 991179"/>
              <a:gd name="connsiteY2" fmla="*/ 5867400 h 11795760"/>
              <a:gd name="connsiteX3" fmla="*/ 4043 w 991179"/>
              <a:gd name="connsiteY3" fmla="*/ 5217162 h 11795760"/>
              <a:gd name="connsiteX4" fmla="*/ 4043 w 991179"/>
              <a:gd name="connsiteY4" fmla="*/ 0 h 11795760"/>
              <a:gd name="connsiteX5" fmla="*/ 991179 w 991179"/>
              <a:gd name="connsiteY5" fmla="*/ 0 h 11795760"/>
              <a:gd name="connsiteX6" fmla="*/ 991179 w 991179"/>
              <a:gd name="connsiteY6" fmla="*/ 11795760 h 11795760"/>
              <a:gd name="connsiteX7" fmla="*/ 4043 w 991179"/>
              <a:gd name="connsiteY7" fmla="*/ 11795760 h 11795760"/>
              <a:gd name="connsiteX0" fmla="*/ 4047 w 991183"/>
              <a:gd name="connsiteY0" fmla="*/ 11795760 h 11795760"/>
              <a:gd name="connsiteX1" fmla="*/ 243 w 991183"/>
              <a:gd name="connsiteY1" fmla="*/ 6666228 h 11795760"/>
              <a:gd name="connsiteX2" fmla="*/ 474876 w 991183"/>
              <a:gd name="connsiteY2" fmla="*/ 5867400 h 11795760"/>
              <a:gd name="connsiteX3" fmla="*/ 4047 w 991183"/>
              <a:gd name="connsiteY3" fmla="*/ 5217162 h 11795760"/>
              <a:gd name="connsiteX4" fmla="*/ 4047 w 991183"/>
              <a:gd name="connsiteY4" fmla="*/ 0 h 11795760"/>
              <a:gd name="connsiteX5" fmla="*/ 991183 w 991183"/>
              <a:gd name="connsiteY5" fmla="*/ 0 h 11795760"/>
              <a:gd name="connsiteX6" fmla="*/ 991183 w 991183"/>
              <a:gd name="connsiteY6" fmla="*/ 11795760 h 11795760"/>
              <a:gd name="connsiteX7" fmla="*/ 4047 w 991183"/>
              <a:gd name="connsiteY7" fmla="*/ 11795760 h 11795760"/>
              <a:gd name="connsiteX0" fmla="*/ 4000 w 991136"/>
              <a:gd name="connsiteY0" fmla="*/ 11795760 h 11795760"/>
              <a:gd name="connsiteX1" fmla="*/ 196 w 991136"/>
              <a:gd name="connsiteY1" fmla="*/ 6666228 h 11795760"/>
              <a:gd name="connsiteX2" fmla="*/ 474829 w 991136"/>
              <a:gd name="connsiteY2" fmla="*/ 5867400 h 11795760"/>
              <a:gd name="connsiteX3" fmla="*/ 11623 w 991136"/>
              <a:gd name="connsiteY3" fmla="*/ 5148582 h 11795760"/>
              <a:gd name="connsiteX4" fmla="*/ 4000 w 991136"/>
              <a:gd name="connsiteY4" fmla="*/ 0 h 11795760"/>
              <a:gd name="connsiteX5" fmla="*/ 991136 w 991136"/>
              <a:gd name="connsiteY5" fmla="*/ 0 h 11795760"/>
              <a:gd name="connsiteX6" fmla="*/ 991136 w 991136"/>
              <a:gd name="connsiteY6" fmla="*/ 11795760 h 11795760"/>
              <a:gd name="connsiteX7" fmla="*/ 4000 w 991136"/>
              <a:gd name="connsiteY7" fmla="*/ 11795760 h 11795760"/>
              <a:gd name="connsiteX0" fmla="*/ 3965 w 991101"/>
              <a:gd name="connsiteY0" fmla="*/ 11795760 h 11795760"/>
              <a:gd name="connsiteX1" fmla="*/ 161 w 991101"/>
              <a:gd name="connsiteY1" fmla="*/ 6666228 h 11795760"/>
              <a:gd name="connsiteX2" fmla="*/ 583379 w 991101"/>
              <a:gd name="connsiteY2" fmla="*/ 5888355 h 11795760"/>
              <a:gd name="connsiteX3" fmla="*/ 11588 w 991101"/>
              <a:gd name="connsiteY3" fmla="*/ 5148582 h 11795760"/>
              <a:gd name="connsiteX4" fmla="*/ 3965 w 991101"/>
              <a:gd name="connsiteY4" fmla="*/ 0 h 11795760"/>
              <a:gd name="connsiteX5" fmla="*/ 991101 w 991101"/>
              <a:gd name="connsiteY5" fmla="*/ 0 h 11795760"/>
              <a:gd name="connsiteX6" fmla="*/ 991101 w 991101"/>
              <a:gd name="connsiteY6" fmla="*/ 11795760 h 11795760"/>
              <a:gd name="connsiteX7" fmla="*/ 3965 w 991101"/>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7623 w 987136"/>
              <a:gd name="connsiteY3" fmla="*/ 514858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7148 w 987136"/>
              <a:gd name="connsiteY3" fmla="*/ 504380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90359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762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7136" h="11795760">
                <a:moveTo>
                  <a:pt x="0" y="11795760"/>
                </a:moveTo>
                <a:cubicBezTo>
                  <a:pt x="1" y="10056706"/>
                  <a:pt x="11438" y="8521487"/>
                  <a:pt x="11439" y="6782433"/>
                </a:cubicBezTo>
                <a:cubicBezTo>
                  <a:pt x="108" y="6614582"/>
                  <a:pt x="580050" y="6183206"/>
                  <a:pt x="579414" y="5894070"/>
                </a:cubicBezTo>
                <a:cubicBezTo>
                  <a:pt x="578778" y="5604934"/>
                  <a:pt x="-47521" y="5143078"/>
                  <a:pt x="7623" y="5047617"/>
                </a:cubicBezTo>
                <a:lnTo>
                  <a:pt x="0" y="0"/>
                </a:lnTo>
                <a:lnTo>
                  <a:pt x="987136" y="0"/>
                </a:lnTo>
                <a:lnTo>
                  <a:pt x="987136" y="11795760"/>
                </a:lnTo>
                <a:lnTo>
                  <a:pt x="0" y="11795760"/>
                </a:lnTo>
                <a:close/>
              </a:path>
            </a:pathLst>
          </a:custGeom>
          <a:solidFill>
            <a:srgbClr val="37446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32" name="Graphic 31" descr="Research with solid fill">
            <a:hlinkClick r:id="rId2" action="ppaction://hlinksldjump"/>
            <a:extLst>
              <a:ext uri="{FF2B5EF4-FFF2-40B4-BE49-F238E27FC236}">
                <a16:creationId xmlns:a16="http://schemas.microsoft.com/office/drawing/2014/main" id="{14D73E43-7EC4-E12B-FE2A-D26EC30C58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2319" y="524313"/>
            <a:ext cx="724415" cy="724415"/>
          </a:xfrm>
          <a:prstGeom prst="rect">
            <a:avLst/>
          </a:prstGeom>
        </p:spPr>
      </p:pic>
      <p:pic>
        <p:nvPicPr>
          <p:cNvPr id="33" name="Graphic 32" descr="Cloud with solid fill">
            <a:hlinkClick r:id="rId13" action="ppaction://hlinksldjump"/>
            <a:extLst>
              <a:ext uri="{FF2B5EF4-FFF2-40B4-BE49-F238E27FC236}">
                <a16:creationId xmlns:a16="http://schemas.microsoft.com/office/drawing/2014/main" id="{0DE91BEA-A4F4-9746-52CA-5D3E2D86B49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98385" y="4452534"/>
            <a:ext cx="717906" cy="717906"/>
          </a:xfrm>
          <a:prstGeom prst="rect">
            <a:avLst/>
          </a:prstGeom>
        </p:spPr>
      </p:pic>
      <p:pic>
        <p:nvPicPr>
          <p:cNvPr id="34" name="Graphic 33" descr="Bar chart with solid fill">
            <a:hlinkClick r:id="rId19" action="ppaction://hlinksldjump"/>
            <a:extLst>
              <a:ext uri="{FF2B5EF4-FFF2-40B4-BE49-F238E27FC236}">
                <a16:creationId xmlns:a16="http://schemas.microsoft.com/office/drawing/2014/main" id="{0571159E-7661-8FD1-531B-FD2EF31F69A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8385" y="3131668"/>
            <a:ext cx="738349" cy="738349"/>
          </a:xfrm>
          <a:prstGeom prst="rect">
            <a:avLst/>
          </a:prstGeom>
        </p:spPr>
      </p:pic>
      <p:pic>
        <p:nvPicPr>
          <p:cNvPr id="52" name="Graphic 51" descr="Database with solid fill">
            <a:hlinkClick r:id="rId22" action="ppaction://hlinksldjump"/>
            <a:extLst>
              <a:ext uri="{FF2B5EF4-FFF2-40B4-BE49-F238E27FC236}">
                <a16:creationId xmlns:a16="http://schemas.microsoft.com/office/drawing/2014/main" id="{58F0D41D-C2D5-3C00-69AA-58F2986D6DD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08606" y="1831245"/>
            <a:ext cx="717906" cy="717906"/>
          </a:xfrm>
          <a:prstGeom prst="rect">
            <a:avLst/>
          </a:prstGeom>
        </p:spPr>
      </p:pic>
      <p:pic>
        <p:nvPicPr>
          <p:cNvPr id="54" name="Graphic 53" descr="Microscope with solid fill">
            <a:hlinkClick r:id="rId25" action="ppaction://hlinksldjump"/>
            <a:extLst>
              <a:ext uri="{FF2B5EF4-FFF2-40B4-BE49-F238E27FC236}">
                <a16:creationId xmlns:a16="http://schemas.microsoft.com/office/drawing/2014/main" id="{9D97201D-1AD0-B527-1F2E-B7D0D7969B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51732" y="5752955"/>
            <a:ext cx="611212" cy="611212"/>
          </a:xfrm>
          <a:prstGeom prst="rect">
            <a:avLst/>
          </a:prstGeom>
          <a:effectLst/>
        </p:spPr>
      </p:pic>
      <p:sp>
        <p:nvSpPr>
          <p:cNvPr id="12" name="TextBox 11">
            <a:extLst>
              <a:ext uri="{FF2B5EF4-FFF2-40B4-BE49-F238E27FC236}">
                <a16:creationId xmlns:a16="http://schemas.microsoft.com/office/drawing/2014/main" id="{8F08320C-4A5D-CA21-7225-3D0D440DCFA7}"/>
              </a:ext>
            </a:extLst>
          </p:cNvPr>
          <p:cNvSpPr txBox="1"/>
          <p:nvPr/>
        </p:nvSpPr>
        <p:spPr>
          <a:xfrm>
            <a:off x="4102505" y="734039"/>
            <a:ext cx="3986989" cy="1015663"/>
          </a:xfrm>
          <a:prstGeom prst="rect">
            <a:avLst/>
          </a:prstGeom>
          <a:noFill/>
        </p:spPr>
        <p:txBody>
          <a:bodyPr wrap="none" rtlCol="0">
            <a:spAutoFit/>
          </a:bodyPr>
          <a:lstStyle/>
          <a:p>
            <a:r>
              <a:rPr lang="en-US" sz="6000" dirty="0">
                <a:solidFill>
                  <a:srgbClr val="374461"/>
                </a:solidFill>
                <a:latin typeface="Times New Roman" panose="02020603050405020304" pitchFamily="18" charset="0"/>
                <a:cs typeface="Times New Roman" panose="02020603050405020304" pitchFamily="18" charset="0"/>
              </a:rPr>
              <a:t>Introduction</a:t>
            </a:r>
            <a:endParaRPr lang="en-IN" sz="6000" dirty="0">
              <a:solidFill>
                <a:srgbClr val="374461"/>
              </a:solidFill>
              <a:latin typeface="Times New Roman" panose="02020603050405020304" pitchFamily="18" charset="0"/>
              <a:cs typeface="Times New Roman" panose="02020603050405020304" pitchFamily="18" charset="0"/>
            </a:endParaRPr>
          </a:p>
        </p:txBody>
      </p:sp>
      <p:graphicFrame>
        <p:nvGraphicFramePr>
          <p:cNvPr id="14" name="Diagram 13">
            <a:extLst>
              <a:ext uri="{FF2B5EF4-FFF2-40B4-BE49-F238E27FC236}">
                <a16:creationId xmlns:a16="http://schemas.microsoft.com/office/drawing/2014/main" id="{2A570AB8-7884-AA68-FB20-CBA91F3C54EF}"/>
              </a:ext>
            </a:extLst>
          </p:cNvPr>
          <p:cNvGraphicFramePr/>
          <p:nvPr>
            <p:extLst>
              <p:ext uri="{D42A27DB-BD31-4B8C-83A1-F6EECF244321}">
                <p14:modId xmlns:p14="http://schemas.microsoft.com/office/powerpoint/2010/main" val="3217252146"/>
              </p:ext>
            </p:extLst>
          </p:nvPr>
        </p:nvGraphicFramePr>
        <p:xfrm>
          <a:off x="2031999" y="1743200"/>
          <a:ext cx="8128000" cy="5418667"/>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Tree>
    <p:extLst>
      <p:ext uri="{BB962C8B-B14F-4D97-AF65-F5344CB8AC3E}">
        <p14:creationId xmlns:p14="http://schemas.microsoft.com/office/powerpoint/2010/main" val="3196054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Graphic spid="14"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13000"/>
          </a:schemeClr>
        </a:solidFill>
        <a:effectLst/>
      </p:bgPr>
    </p:bg>
    <p:spTree>
      <p:nvGrpSpPr>
        <p:cNvPr id="1" name=""/>
        <p:cNvGrpSpPr/>
        <p:nvPr/>
      </p:nvGrpSpPr>
      <p:grpSpPr>
        <a:xfrm>
          <a:off x="0" y="0"/>
          <a:ext cx="0" cy="0"/>
          <a:chOff x="0" y="0"/>
          <a:chExt cx="0" cy="0"/>
        </a:xfrm>
      </p:grpSpPr>
      <p:pic>
        <p:nvPicPr>
          <p:cNvPr id="53" name="Video 52" title="Graphs And Numbers">
            <a:hlinkClick r:id="" action="ppaction://media"/>
            <a:extLst>
              <a:ext uri="{FF2B5EF4-FFF2-40B4-BE49-F238E27FC236}">
                <a16:creationId xmlns:a16="http://schemas.microsoft.com/office/drawing/2014/main" id="{3B34C9C9-57CA-01E6-3A15-54B719FD44A1}"/>
              </a:ext>
            </a:extLst>
          </p:cNvPr>
          <p:cNvPicPr>
            <a:picLocks noChangeAspect="1"/>
          </p:cNvPicPr>
          <p:nvPr>
            <a:videoFile r:link="rId2"/>
            <p:extLst>
              <p:ext uri="{DAA4B4D4-6D71-4841-9C94-3DE7FCFB9230}">
                <p14:media xmlns:p14="http://schemas.microsoft.com/office/powerpoint/2010/main" r:embed="rId1"/>
              </p:ext>
            </p:extLst>
          </p:nvPr>
        </p:nvPicPr>
        <p:blipFill>
          <a:blip r:embed="rId4">
            <a:lum bright="25000" contrast="-25000"/>
          </a:blip>
          <a:stretch>
            <a:fillRect/>
          </a:stretch>
        </p:blipFill>
        <p:spPr>
          <a:xfrm>
            <a:off x="0" y="0"/>
            <a:ext cx="12192000" cy="6858000"/>
          </a:xfrm>
          <a:prstGeom prst="rect">
            <a:avLst/>
          </a:prstGeom>
        </p:spPr>
      </p:pic>
      <p:grpSp>
        <p:nvGrpSpPr>
          <p:cNvPr id="31" name="Group 30">
            <a:extLst>
              <a:ext uri="{FF2B5EF4-FFF2-40B4-BE49-F238E27FC236}">
                <a16:creationId xmlns:a16="http://schemas.microsoft.com/office/drawing/2014/main" id="{16648EFA-64F8-7F8E-651F-25915E17A9CE}"/>
              </a:ext>
            </a:extLst>
          </p:cNvPr>
          <p:cNvGrpSpPr/>
          <p:nvPr/>
        </p:nvGrpSpPr>
        <p:grpSpPr>
          <a:xfrm>
            <a:off x="-1014072" y="464529"/>
            <a:ext cx="991181" cy="991181"/>
            <a:chOff x="-1014071" y="370374"/>
            <a:chExt cx="991181" cy="991181"/>
          </a:xfrm>
        </p:grpSpPr>
        <p:sp>
          <p:nvSpPr>
            <p:cNvPr id="32" name="Oval 31">
              <a:extLst>
                <a:ext uri="{FF2B5EF4-FFF2-40B4-BE49-F238E27FC236}">
                  <a16:creationId xmlns:a16="http://schemas.microsoft.com/office/drawing/2014/main" id="{18C152EB-1F29-6FFD-A214-86C50165C752}"/>
                </a:ext>
              </a:extLst>
            </p:cNvPr>
            <p:cNvSpPr/>
            <p:nvPr/>
          </p:nvSpPr>
          <p:spPr>
            <a:xfrm>
              <a:off x="-1014071" y="370374"/>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descr="Research with solid fill">
              <a:extLst>
                <a:ext uri="{FF2B5EF4-FFF2-40B4-BE49-F238E27FC236}">
                  <a16:creationId xmlns:a16="http://schemas.microsoft.com/office/drawing/2014/main" id="{5FDE0264-74FB-13F2-90BA-2F905C34E9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500" y="524313"/>
              <a:ext cx="724415" cy="724415"/>
            </a:xfrm>
            <a:prstGeom prst="rect">
              <a:avLst/>
            </a:prstGeom>
          </p:spPr>
        </p:pic>
      </p:grpSp>
      <p:grpSp>
        <p:nvGrpSpPr>
          <p:cNvPr id="34" name="Group 33">
            <a:extLst>
              <a:ext uri="{FF2B5EF4-FFF2-40B4-BE49-F238E27FC236}">
                <a16:creationId xmlns:a16="http://schemas.microsoft.com/office/drawing/2014/main" id="{D47789E9-5F71-C370-91D5-589658D81BBA}"/>
              </a:ext>
            </a:extLst>
          </p:cNvPr>
          <p:cNvGrpSpPr/>
          <p:nvPr/>
        </p:nvGrpSpPr>
        <p:grpSpPr>
          <a:xfrm>
            <a:off x="-996885" y="4095350"/>
            <a:ext cx="991181" cy="991181"/>
            <a:chOff x="-1014071" y="4264821"/>
            <a:chExt cx="991181" cy="991181"/>
          </a:xfrm>
        </p:grpSpPr>
        <p:sp>
          <p:nvSpPr>
            <p:cNvPr id="35" name="Oval 34">
              <a:extLst>
                <a:ext uri="{FF2B5EF4-FFF2-40B4-BE49-F238E27FC236}">
                  <a16:creationId xmlns:a16="http://schemas.microsoft.com/office/drawing/2014/main" id="{E8A08DFF-D329-2160-0713-A646191EB098}"/>
                </a:ext>
              </a:extLst>
            </p:cNvPr>
            <p:cNvSpPr/>
            <p:nvPr/>
          </p:nvSpPr>
          <p:spPr>
            <a:xfrm>
              <a:off x="-1014071" y="426482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Graphic 35" descr="Cloud with solid fill">
              <a:extLst>
                <a:ext uri="{FF2B5EF4-FFF2-40B4-BE49-F238E27FC236}">
                  <a16:creationId xmlns:a16="http://schemas.microsoft.com/office/drawing/2014/main" id="{CBFE9D5D-768F-B4F4-1160-A2288C5389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7434" y="4401458"/>
              <a:ext cx="717906" cy="717906"/>
            </a:xfrm>
            <a:prstGeom prst="rect">
              <a:avLst/>
            </a:prstGeom>
          </p:spPr>
        </p:pic>
      </p:grpSp>
      <p:grpSp>
        <p:nvGrpSpPr>
          <p:cNvPr id="37" name="Group 36">
            <a:extLst>
              <a:ext uri="{FF2B5EF4-FFF2-40B4-BE49-F238E27FC236}">
                <a16:creationId xmlns:a16="http://schemas.microsoft.com/office/drawing/2014/main" id="{7F028A29-8976-2921-CA10-E9D6C8E81102}"/>
              </a:ext>
            </a:extLst>
          </p:cNvPr>
          <p:cNvGrpSpPr/>
          <p:nvPr/>
        </p:nvGrpSpPr>
        <p:grpSpPr>
          <a:xfrm>
            <a:off x="-1014071" y="2832493"/>
            <a:ext cx="991181" cy="991181"/>
            <a:chOff x="-1014071" y="2966672"/>
            <a:chExt cx="991181" cy="991181"/>
          </a:xfrm>
        </p:grpSpPr>
        <p:sp>
          <p:nvSpPr>
            <p:cNvPr id="38" name="Oval 37">
              <a:extLst>
                <a:ext uri="{FF2B5EF4-FFF2-40B4-BE49-F238E27FC236}">
                  <a16:creationId xmlns:a16="http://schemas.microsoft.com/office/drawing/2014/main" id="{8B51FA26-F066-53A1-FA45-E142C6FAFF3F}"/>
                </a:ext>
              </a:extLst>
            </p:cNvPr>
            <p:cNvSpPr/>
            <p:nvPr/>
          </p:nvSpPr>
          <p:spPr>
            <a:xfrm>
              <a:off x="-1014071" y="2966672"/>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Bar chart with solid fill">
              <a:extLst>
                <a:ext uri="{FF2B5EF4-FFF2-40B4-BE49-F238E27FC236}">
                  <a16:creationId xmlns:a16="http://schemas.microsoft.com/office/drawing/2014/main" id="{0A2DF901-3165-63F8-8A70-74F9058F97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7434" y="3052308"/>
              <a:ext cx="738349" cy="738349"/>
            </a:xfrm>
            <a:prstGeom prst="rect">
              <a:avLst/>
            </a:prstGeom>
          </p:spPr>
        </p:pic>
      </p:grpSp>
      <p:grpSp>
        <p:nvGrpSpPr>
          <p:cNvPr id="40" name="Group 39">
            <a:extLst>
              <a:ext uri="{FF2B5EF4-FFF2-40B4-BE49-F238E27FC236}">
                <a16:creationId xmlns:a16="http://schemas.microsoft.com/office/drawing/2014/main" id="{A0986C49-5027-16F9-596F-9198DFABE9B6}"/>
              </a:ext>
            </a:extLst>
          </p:cNvPr>
          <p:cNvGrpSpPr/>
          <p:nvPr/>
        </p:nvGrpSpPr>
        <p:grpSpPr>
          <a:xfrm>
            <a:off x="-1014071" y="1534344"/>
            <a:ext cx="991181" cy="991181"/>
            <a:chOff x="-1014071" y="1668523"/>
            <a:chExt cx="991181" cy="991181"/>
          </a:xfrm>
        </p:grpSpPr>
        <p:sp>
          <p:nvSpPr>
            <p:cNvPr id="41" name="Oval 40">
              <a:extLst>
                <a:ext uri="{FF2B5EF4-FFF2-40B4-BE49-F238E27FC236}">
                  <a16:creationId xmlns:a16="http://schemas.microsoft.com/office/drawing/2014/main" id="{45935187-DB81-ECB2-3E4C-B78C0A30D96D}"/>
                </a:ext>
              </a:extLst>
            </p:cNvPr>
            <p:cNvSpPr/>
            <p:nvPr/>
          </p:nvSpPr>
          <p:spPr>
            <a:xfrm>
              <a:off x="-1014071" y="1668523"/>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2" name="Graphic 41" descr="Database with solid fill">
              <a:extLst>
                <a:ext uri="{FF2B5EF4-FFF2-40B4-BE49-F238E27FC236}">
                  <a16:creationId xmlns:a16="http://schemas.microsoft.com/office/drawing/2014/main" id="{8EEEEC11-CF50-6B18-C3FD-2624DA541CB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7213" y="1794821"/>
              <a:ext cx="717906" cy="717906"/>
            </a:xfrm>
            <a:prstGeom prst="rect">
              <a:avLst/>
            </a:prstGeom>
          </p:spPr>
        </p:pic>
      </p:grpSp>
      <p:pic>
        <p:nvPicPr>
          <p:cNvPr id="45" name="Graphic 44" descr="Microscope with solid fill">
            <a:hlinkClick r:id="rId13" action="ppaction://hlinksldjump"/>
            <a:extLst>
              <a:ext uri="{FF2B5EF4-FFF2-40B4-BE49-F238E27FC236}">
                <a16:creationId xmlns:a16="http://schemas.microsoft.com/office/drawing/2014/main" id="{58D9B612-1FE0-4DE5-75A9-BFF125FEAF5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57337" y="5532490"/>
            <a:ext cx="611212" cy="611212"/>
          </a:xfrm>
          <a:prstGeom prst="rect">
            <a:avLst/>
          </a:prstGeom>
          <a:effectLst/>
        </p:spPr>
      </p:pic>
      <p:sp>
        <p:nvSpPr>
          <p:cNvPr id="46" name="Freeform: Shape 45">
            <a:extLst>
              <a:ext uri="{FF2B5EF4-FFF2-40B4-BE49-F238E27FC236}">
                <a16:creationId xmlns:a16="http://schemas.microsoft.com/office/drawing/2014/main" id="{E9BDFA69-4048-54C5-F432-0B115B109F3C}"/>
              </a:ext>
            </a:extLst>
          </p:cNvPr>
          <p:cNvSpPr/>
          <p:nvPr/>
        </p:nvSpPr>
        <p:spPr>
          <a:xfrm rot="10800000">
            <a:off x="-22889" y="0"/>
            <a:ext cx="987136" cy="11795760"/>
          </a:xfrm>
          <a:custGeom>
            <a:avLst/>
            <a:gdLst>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5259 w 992395"/>
              <a:gd name="connsiteY0" fmla="*/ 11795760 h 11795760"/>
              <a:gd name="connsiteX1" fmla="*/ 5259 w 992395"/>
              <a:gd name="connsiteY1" fmla="*/ 6578598 h 11795760"/>
              <a:gd name="connsiteX2" fmla="*/ 512280 w 992395"/>
              <a:gd name="connsiteY2" fmla="*/ 5897880 h 11795760"/>
              <a:gd name="connsiteX3" fmla="*/ 5259 w 992395"/>
              <a:gd name="connsiteY3" fmla="*/ 5217162 h 11795760"/>
              <a:gd name="connsiteX4" fmla="*/ 5259 w 992395"/>
              <a:gd name="connsiteY4" fmla="*/ 0 h 11795760"/>
              <a:gd name="connsiteX5" fmla="*/ 992395 w 992395"/>
              <a:gd name="connsiteY5" fmla="*/ 0 h 11795760"/>
              <a:gd name="connsiteX6" fmla="*/ 992395 w 992395"/>
              <a:gd name="connsiteY6" fmla="*/ 11795760 h 11795760"/>
              <a:gd name="connsiteX7" fmla="*/ 5259 w 992395"/>
              <a:gd name="connsiteY7" fmla="*/ 11795760 h 11795760"/>
              <a:gd name="connsiteX0" fmla="*/ 5098 w 992234"/>
              <a:gd name="connsiteY0" fmla="*/ 11795760 h 11795760"/>
              <a:gd name="connsiteX1" fmla="*/ 5101 w 992234"/>
              <a:gd name="connsiteY1" fmla="*/ 6578598 h 11795760"/>
              <a:gd name="connsiteX2" fmla="*/ 512119 w 992234"/>
              <a:gd name="connsiteY2" fmla="*/ 5897880 h 11795760"/>
              <a:gd name="connsiteX3" fmla="*/ 5098 w 992234"/>
              <a:gd name="connsiteY3" fmla="*/ 5217162 h 11795760"/>
              <a:gd name="connsiteX4" fmla="*/ 5098 w 992234"/>
              <a:gd name="connsiteY4" fmla="*/ 0 h 11795760"/>
              <a:gd name="connsiteX5" fmla="*/ 992234 w 992234"/>
              <a:gd name="connsiteY5" fmla="*/ 0 h 11795760"/>
              <a:gd name="connsiteX6" fmla="*/ 992234 w 992234"/>
              <a:gd name="connsiteY6" fmla="*/ 11795760 h 11795760"/>
              <a:gd name="connsiteX7" fmla="*/ 5098 w 992234"/>
              <a:gd name="connsiteY7" fmla="*/ 11795760 h 11795760"/>
              <a:gd name="connsiteX0" fmla="*/ 3333 w 990469"/>
              <a:gd name="connsiteY0" fmla="*/ 11795760 h 11795760"/>
              <a:gd name="connsiteX1" fmla="*/ 3336 w 990469"/>
              <a:gd name="connsiteY1" fmla="*/ 6578598 h 11795760"/>
              <a:gd name="connsiteX2" fmla="*/ 510354 w 990469"/>
              <a:gd name="connsiteY2" fmla="*/ 5897880 h 11795760"/>
              <a:gd name="connsiteX3" fmla="*/ 3333 w 990469"/>
              <a:gd name="connsiteY3" fmla="*/ 5217162 h 11795760"/>
              <a:gd name="connsiteX4" fmla="*/ 3333 w 990469"/>
              <a:gd name="connsiteY4" fmla="*/ 0 h 11795760"/>
              <a:gd name="connsiteX5" fmla="*/ 990469 w 990469"/>
              <a:gd name="connsiteY5" fmla="*/ 0 h 11795760"/>
              <a:gd name="connsiteX6" fmla="*/ 990469 w 990469"/>
              <a:gd name="connsiteY6" fmla="*/ 11795760 h 11795760"/>
              <a:gd name="connsiteX7" fmla="*/ 3333 w 990469"/>
              <a:gd name="connsiteY7" fmla="*/ 11795760 h 11795760"/>
              <a:gd name="connsiteX0" fmla="*/ 181 w 987317"/>
              <a:gd name="connsiteY0" fmla="*/ 11795760 h 11795760"/>
              <a:gd name="connsiteX1" fmla="*/ 184 w 987317"/>
              <a:gd name="connsiteY1" fmla="*/ 6578598 h 11795760"/>
              <a:gd name="connsiteX2" fmla="*/ 507202 w 987317"/>
              <a:gd name="connsiteY2" fmla="*/ 5897880 h 11795760"/>
              <a:gd name="connsiteX3" fmla="*/ 181 w 987317"/>
              <a:gd name="connsiteY3" fmla="*/ 5217162 h 11795760"/>
              <a:gd name="connsiteX4" fmla="*/ 181 w 987317"/>
              <a:gd name="connsiteY4" fmla="*/ 0 h 11795760"/>
              <a:gd name="connsiteX5" fmla="*/ 987317 w 987317"/>
              <a:gd name="connsiteY5" fmla="*/ 0 h 11795760"/>
              <a:gd name="connsiteX6" fmla="*/ 987317 w 987317"/>
              <a:gd name="connsiteY6" fmla="*/ 11795760 h 11795760"/>
              <a:gd name="connsiteX7" fmla="*/ 181 w 987317"/>
              <a:gd name="connsiteY7" fmla="*/ 11795760 h 11795760"/>
              <a:gd name="connsiteX0" fmla="*/ 1898 w 989034"/>
              <a:gd name="connsiteY0" fmla="*/ 11795760 h 11795760"/>
              <a:gd name="connsiteX1" fmla="*/ 1901 w 989034"/>
              <a:gd name="connsiteY1" fmla="*/ 6578598 h 11795760"/>
              <a:gd name="connsiteX2" fmla="*/ 508919 w 989034"/>
              <a:gd name="connsiteY2" fmla="*/ 5897880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1898 w 989034"/>
              <a:gd name="connsiteY0" fmla="*/ 11795760 h 11795760"/>
              <a:gd name="connsiteX1" fmla="*/ 1901 w 989034"/>
              <a:gd name="connsiteY1" fmla="*/ 6578598 h 11795760"/>
              <a:gd name="connsiteX2" fmla="*/ 508919 w 989034"/>
              <a:gd name="connsiteY2" fmla="*/ 5869305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2005 w 989141"/>
              <a:gd name="connsiteY0" fmla="*/ 11795760 h 11795760"/>
              <a:gd name="connsiteX1" fmla="*/ 2008 w 989141"/>
              <a:gd name="connsiteY1" fmla="*/ 6578598 h 11795760"/>
              <a:gd name="connsiteX2" fmla="*/ 478546 w 989141"/>
              <a:gd name="connsiteY2" fmla="*/ 5884545 h 11795760"/>
              <a:gd name="connsiteX3" fmla="*/ 2005 w 989141"/>
              <a:gd name="connsiteY3" fmla="*/ 5217162 h 11795760"/>
              <a:gd name="connsiteX4" fmla="*/ 2005 w 989141"/>
              <a:gd name="connsiteY4" fmla="*/ 0 h 11795760"/>
              <a:gd name="connsiteX5" fmla="*/ 989141 w 989141"/>
              <a:gd name="connsiteY5" fmla="*/ 0 h 11795760"/>
              <a:gd name="connsiteX6" fmla="*/ 989141 w 989141"/>
              <a:gd name="connsiteY6" fmla="*/ 11795760 h 11795760"/>
              <a:gd name="connsiteX7" fmla="*/ 2005 w 989141"/>
              <a:gd name="connsiteY7" fmla="*/ 11795760 h 11795760"/>
              <a:gd name="connsiteX0" fmla="*/ 2027 w 989163"/>
              <a:gd name="connsiteY0" fmla="*/ 11795760 h 11795760"/>
              <a:gd name="connsiteX1" fmla="*/ 2030 w 989163"/>
              <a:gd name="connsiteY1" fmla="*/ 6578598 h 11795760"/>
              <a:gd name="connsiteX2" fmla="*/ 472856 w 989163"/>
              <a:gd name="connsiteY2" fmla="*/ 5867400 h 11795760"/>
              <a:gd name="connsiteX3" fmla="*/ 2027 w 989163"/>
              <a:gd name="connsiteY3" fmla="*/ 5217162 h 11795760"/>
              <a:gd name="connsiteX4" fmla="*/ 2027 w 989163"/>
              <a:gd name="connsiteY4" fmla="*/ 0 h 11795760"/>
              <a:gd name="connsiteX5" fmla="*/ 989163 w 989163"/>
              <a:gd name="connsiteY5" fmla="*/ 0 h 11795760"/>
              <a:gd name="connsiteX6" fmla="*/ 989163 w 989163"/>
              <a:gd name="connsiteY6" fmla="*/ 11795760 h 11795760"/>
              <a:gd name="connsiteX7" fmla="*/ 2027 w 989163"/>
              <a:gd name="connsiteY7" fmla="*/ 11795760 h 11795760"/>
              <a:gd name="connsiteX0" fmla="*/ 2034 w 989170"/>
              <a:gd name="connsiteY0" fmla="*/ 11795760 h 11795760"/>
              <a:gd name="connsiteX1" fmla="*/ 2037 w 989170"/>
              <a:gd name="connsiteY1" fmla="*/ 6578598 h 11795760"/>
              <a:gd name="connsiteX2" fmla="*/ 472863 w 989170"/>
              <a:gd name="connsiteY2" fmla="*/ 5867400 h 11795760"/>
              <a:gd name="connsiteX3" fmla="*/ 2034 w 989170"/>
              <a:gd name="connsiteY3" fmla="*/ 5217162 h 11795760"/>
              <a:gd name="connsiteX4" fmla="*/ 2034 w 989170"/>
              <a:gd name="connsiteY4" fmla="*/ 0 h 11795760"/>
              <a:gd name="connsiteX5" fmla="*/ 989170 w 989170"/>
              <a:gd name="connsiteY5" fmla="*/ 0 h 11795760"/>
              <a:gd name="connsiteX6" fmla="*/ 989170 w 989170"/>
              <a:gd name="connsiteY6" fmla="*/ 11795760 h 11795760"/>
              <a:gd name="connsiteX7" fmla="*/ 2034 w 989170"/>
              <a:gd name="connsiteY7" fmla="*/ 11795760 h 11795760"/>
              <a:gd name="connsiteX0" fmla="*/ 2087 w 989223"/>
              <a:gd name="connsiteY0" fmla="*/ 11795760 h 11795760"/>
              <a:gd name="connsiteX1" fmla="*/ 2090 w 989223"/>
              <a:gd name="connsiteY1" fmla="*/ 6578598 h 11795760"/>
              <a:gd name="connsiteX2" fmla="*/ 472916 w 989223"/>
              <a:gd name="connsiteY2" fmla="*/ 5867400 h 11795760"/>
              <a:gd name="connsiteX3" fmla="*/ 2087 w 989223"/>
              <a:gd name="connsiteY3" fmla="*/ 5217162 h 11795760"/>
              <a:gd name="connsiteX4" fmla="*/ 2087 w 989223"/>
              <a:gd name="connsiteY4" fmla="*/ 0 h 11795760"/>
              <a:gd name="connsiteX5" fmla="*/ 989223 w 989223"/>
              <a:gd name="connsiteY5" fmla="*/ 0 h 11795760"/>
              <a:gd name="connsiteX6" fmla="*/ 989223 w 989223"/>
              <a:gd name="connsiteY6" fmla="*/ 11795760 h 11795760"/>
              <a:gd name="connsiteX7" fmla="*/ 2087 w 989223"/>
              <a:gd name="connsiteY7" fmla="*/ 11795760 h 11795760"/>
              <a:gd name="connsiteX0" fmla="*/ 2038 w 989174"/>
              <a:gd name="connsiteY0" fmla="*/ 11795760 h 11795760"/>
              <a:gd name="connsiteX1" fmla="*/ 2041 w 989174"/>
              <a:gd name="connsiteY1" fmla="*/ 6578598 h 11795760"/>
              <a:gd name="connsiteX2" fmla="*/ 472867 w 989174"/>
              <a:gd name="connsiteY2" fmla="*/ 5867400 h 11795760"/>
              <a:gd name="connsiteX3" fmla="*/ 2038 w 989174"/>
              <a:gd name="connsiteY3" fmla="*/ 5217162 h 11795760"/>
              <a:gd name="connsiteX4" fmla="*/ 2038 w 989174"/>
              <a:gd name="connsiteY4" fmla="*/ 0 h 11795760"/>
              <a:gd name="connsiteX5" fmla="*/ 989174 w 989174"/>
              <a:gd name="connsiteY5" fmla="*/ 0 h 11795760"/>
              <a:gd name="connsiteX6" fmla="*/ 989174 w 989174"/>
              <a:gd name="connsiteY6" fmla="*/ 11795760 h 11795760"/>
              <a:gd name="connsiteX7" fmla="*/ 2038 w 989174"/>
              <a:gd name="connsiteY7" fmla="*/ 11795760 h 11795760"/>
              <a:gd name="connsiteX0" fmla="*/ 2023 w 989159"/>
              <a:gd name="connsiteY0" fmla="*/ 11795760 h 11795760"/>
              <a:gd name="connsiteX1" fmla="*/ 2026 w 989159"/>
              <a:gd name="connsiteY1" fmla="*/ 6578598 h 11795760"/>
              <a:gd name="connsiteX2" fmla="*/ 472852 w 989159"/>
              <a:gd name="connsiteY2" fmla="*/ 5867400 h 11795760"/>
              <a:gd name="connsiteX3" fmla="*/ 2023 w 989159"/>
              <a:gd name="connsiteY3" fmla="*/ 5217162 h 11795760"/>
              <a:gd name="connsiteX4" fmla="*/ 2023 w 989159"/>
              <a:gd name="connsiteY4" fmla="*/ 0 h 11795760"/>
              <a:gd name="connsiteX5" fmla="*/ 989159 w 989159"/>
              <a:gd name="connsiteY5" fmla="*/ 0 h 11795760"/>
              <a:gd name="connsiteX6" fmla="*/ 989159 w 989159"/>
              <a:gd name="connsiteY6" fmla="*/ 11795760 h 11795760"/>
              <a:gd name="connsiteX7" fmla="*/ 2023 w 989159"/>
              <a:gd name="connsiteY7" fmla="*/ 11795760 h 11795760"/>
              <a:gd name="connsiteX0" fmla="*/ 4043 w 991179"/>
              <a:gd name="connsiteY0" fmla="*/ 11795760 h 11795760"/>
              <a:gd name="connsiteX1" fmla="*/ 4046 w 991179"/>
              <a:gd name="connsiteY1" fmla="*/ 6578598 h 11795760"/>
              <a:gd name="connsiteX2" fmla="*/ 474872 w 991179"/>
              <a:gd name="connsiteY2" fmla="*/ 5867400 h 11795760"/>
              <a:gd name="connsiteX3" fmla="*/ 4043 w 991179"/>
              <a:gd name="connsiteY3" fmla="*/ 5217162 h 11795760"/>
              <a:gd name="connsiteX4" fmla="*/ 4043 w 991179"/>
              <a:gd name="connsiteY4" fmla="*/ 0 h 11795760"/>
              <a:gd name="connsiteX5" fmla="*/ 991179 w 991179"/>
              <a:gd name="connsiteY5" fmla="*/ 0 h 11795760"/>
              <a:gd name="connsiteX6" fmla="*/ 991179 w 991179"/>
              <a:gd name="connsiteY6" fmla="*/ 11795760 h 11795760"/>
              <a:gd name="connsiteX7" fmla="*/ 4043 w 991179"/>
              <a:gd name="connsiteY7" fmla="*/ 11795760 h 11795760"/>
              <a:gd name="connsiteX0" fmla="*/ 4047 w 991183"/>
              <a:gd name="connsiteY0" fmla="*/ 11795760 h 11795760"/>
              <a:gd name="connsiteX1" fmla="*/ 243 w 991183"/>
              <a:gd name="connsiteY1" fmla="*/ 6666228 h 11795760"/>
              <a:gd name="connsiteX2" fmla="*/ 474876 w 991183"/>
              <a:gd name="connsiteY2" fmla="*/ 5867400 h 11795760"/>
              <a:gd name="connsiteX3" fmla="*/ 4047 w 991183"/>
              <a:gd name="connsiteY3" fmla="*/ 5217162 h 11795760"/>
              <a:gd name="connsiteX4" fmla="*/ 4047 w 991183"/>
              <a:gd name="connsiteY4" fmla="*/ 0 h 11795760"/>
              <a:gd name="connsiteX5" fmla="*/ 991183 w 991183"/>
              <a:gd name="connsiteY5" fmla="*/ 0 h 11795760"/>
              <a:gd name="connsiteX6" fmla="*/ 991183 w 991183"/>
              <a:gd name="connsiteY6" fmla="*/ 11795760 h 11795760"/>
              <a:gd name="connsiteX7" fmla="*/ 4047 w 991183"/>
              <a:gd name="connsiteY7" fmla="*/ 11795760 h 11795760"/>
              <a:gd name="connsiteX0" fmla="*/ 4000 w 991136"/>
              <a:gd name="connsiteY0" fmla="*/ 11795760 h 11795760"/>
              <a:gd name="connsiteX1" fmla="*/ 196 w 991136"/>
              <a:gd name="connsiteY1" fmla="*/ 6666228 h 11795760"/>
              <a:gd name="connsiteX2" fmla="*/ 474829 w 991136"/>
              <a:gd name="connsiteY2" fmla="*/ 5867400 h 11795760"/>
              <a:gd name="connsiteX3" fmla="*/ 11623 w 991136"/>
              <a:gd name="connsiteY3" fmla="*/ 5148582 h 11795760"/>
              <a:gd name="connsiteX4" fmla="*/ 4000 w 991136"/>
              <a:gd name="connsiteY4" fmla="*/ 0 h 11795760"/>
              <a:gd name="connsiteX5" fmla="*/ 991136 w 991136"/>
              <a:gd name="connsiteY5" fmla="*/ 0 h 11795760"/>
              <a:gd name="connsiteX6" fmla="*/ 991136 w 991136"/>
              <a:gd name="connsiteY6" fmla="*/ 11795760 h 11795760"/>
              <a:gd name="connsiteX7" fmla="*/ 4000 w 991136"/>
              <a:gd name="connsiteY7" fmla="*/ 11795760 h 11795760"/>
              <a:gd name="connsiteX0" fmla="*/ 3965 w 991101"/>
              <a:gd name="connsiteY0" fmla="*/ 11795760 h 11795760"/>
              <a:gd name="connsiteX1" fmla="*/ 161 w 991101"/>
              <a:gd name="connsiteY1" fmla="*/ 6666228 h 11795760"/>
              <a:gd name="connsiteX2" fmla="*/ 583379 w 991101"/>
              <a:gd name="connsiteY2" fmla="*/ 5888355 h 11795760"/>
              <a:gd name="connsiteX3" fmla="*/ 11588 w 991101"/>
              <a:gd name="connsiteY3" fmla="*/ 5148582 h 11795760"/>
              <a:gd name="connsiteX4" fmla="*/ 3965 w 991101"/>
              <a:gd name="connsiteY4" fmla="*/ 0 h 11795760"/>
              <a:gd name="connsiteX5" fmla="*/ 991101 w 991101"/>
              <a:gd name="connsiteY5" fmla="*/ 0 h 11795760"/>
              <a:gd name="connsiteX6" fmla="*/ 991101 w 991101"/>
              <a:gd name="connsiteY6" fmla="*/ 11795760 h 11795760"/>
              <a:gd name="connsiteX7" fmla="*/ 3965 w 991101"/>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7623 w 987136"/>
              <a:gd name="connsiteY3" fmla="*/ 514858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7148 w 987136"/>
              <a:gd name="connsiteY3" fmla="*/ 504380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90359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762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7136" h="11795760">
                <a:moveTo>
                  <a:pt x="0" y="11795760"/>
                </a:moveTo>
                <a:cubicBezTo>
                  <a:pt x="1" y="10056706"/>
                  <a:pt x="11438" y="8521487"/>
                  <a:pt x="11439" y="6782433"/>
                </a:cubicBezTo>
                <a:cubicBezTo>
                  <a:pt x="108" y="6614582"/>
                  <a:pt x="580050" y="6183206"/>
                  <a:pt x="579414" y="5894070"/>
                </a:cubicBezTo>
                <a:cubicBezTo>
                  <a:pt x="578778" y="5604934"/>
                  <a:pt x="-47521" y="5143078"/>
                  <a:pt x="7623" y="5047617"/>
                </a:cubicBezTo>
                <a:lnTo>
                  <a:pt x="0" y="0"/>
                </a:lnTo>
                <a:lnTo>
                  <a:pt x="987136" y="0"/>
                </a:lnTo>
                <a:lnTo>
                  <a:pt x="987136" y="11795760"/>
                </a:lnTo>
                <a:lnTo>
                  <a:pt x="0" y="11795760"/>
                </a:lnTo>
                <a:close/>
              </a:path>
            </a:pathLst>
          </a:custGeom>
          <a:solidFill>
            <a:srgbClr val="37446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47" name="Graphic 46" descr="Research with solid fill">
            <a:hlinkClick r:id="rId16" action="ppaction://hlinksldjump"/>
            <a:extLst>
              <a:ext uri="{FF2B5EF4-FFF2-40B4-BE49-F238E27FC236}">
                <a16:creationId xmlns:a16="http://schemas.microsoft.com/office/drawing/2014/main" id="{D83F0BFD-F194-0094-BED3-B3E9DE7BF50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12319" y="524313"/>
            <a:ext cx="724415" cy="724415"/>
          </a:xfrm>
          <a:prstGeom prst="rect">
            <a:avLst/>
          </a:prstGeom>
        </p:spPr>
      </p:pic>
      <p:pic>
        <p:nvPicPr>
          <p:cNvPr id="48" name="Graphic 47" descr="Cloud with solid fill">
            <a:hlinkClick r:id="rId13" action="ppaction://hlinksldjump"/>
            <a:extLst>
              <a:ext uri="{FF2B5EF4-FFF2-40B4-BE49-F238E27FC236}">
                <a16:creationId xmlns:a16="http://schemas.microsoft.com/office/drawing/2014/main" id="{9679A17F-4EA8-3B11-747F-FC00BC178EA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98385" y="4318355"/>
            <a:ext cx="717906" cy="717906"/>
          </a:xfrm>
          <a:prstGeom prst="rect">
            <a:avLst/>
          </a:prstGeom>
        </p:spPr>
      </p:pic>
      <p:pic>
        <p:nvPicPr>
          <p:cNvPr id="49" name="Graphic 48" descr="Bar chart with solid fill">
            <a:hlinkClick r:id="rId21" action="ppaction://hlinksldjump"/>
            <a:extLst>
              <a:ext uri="{FF2B5EF4-FFF2-40B4-BE49-F238E27FC236}">
                <a16:creationId xmlns:a16="http://schemas.microsoft.com/office/drawing/2014/main" id="{EADEA104-BC28-B3F8-10A4-73A9F738043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98385" y="2997489"/>
            <a:ext cx="738349" cy="738349"/>
          </a:xfrm>
          <a:prstGeom prst="rect">
            <a:avLst/>
          </a:prstGeom>
        </p:spPr>
      </p:pic>
      <p:pic>
        <p:nvPicPr>
          <p:cNvPr id="50" name="Graphic 49" descr="Database with solid fill">
            <a:hlinkClick r:id="rId24" action="ppaction://hlinksldjump"/>
            <a:extLst>
              <a:ext uri="{FF2B5EF4-FFF2-40B4-BE49-F238E27FC236}">
                <a16:creationId xmlns:a16="http://schemas.microsoft.com/office/drawing/2014/main" id="{86647091-613F-DD90-D3F4-C498601E8EC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08606" y="1697066"/>
            <a:ext cx="717906" cy="717906"/>
          </a:xfrm>
          <a:prstGeom prst="rect">
            <a:avLst/>
          </a:prstGeom>
        </p:spPr>
      </p:pic>
      <p:pic>
        <p:nvPicPr>
          <p:cNvPr id="51" name="Graphic 50" descr="Microscope with solid fill">
            <a:hlinkClick r:id="rId27" action="ppaction://hlinksldjump"/>
            <a:extLst>
              <a:ext uri="{FF2B5EF4-FFF2-40B4-BE49-F238E27FC236}">
                <a16:creationId xmlns:a16="http://schemas.microsoft.com/office/drawing/2014/main" id="{35B0AD12-2B15-BE5E-0C18-448586EBCD5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51732" y="5752955"/>
            <a:ext cx="611212" cy="611212"/>
          </a:xfrm>
          <a:prstGeom prst="rect">
            <a:avLst/>
          </a:prstGeom>
          <a:effectLst/>
        </p:spPr>
      </p:pic>
      <p:sp>
        <p:nvSpPr>
          <p:cNvPr id="56" name="TextBox 55">
            <a:extLst>
              <a:ext uri="{FF2B5EF4-FFF2-40B4-BE49-F238E27FC236}">
                <a16:creationId xmlns:a16="http://schemas.microsoft.com/office/drawing/2014/main" id="{A81A0EE3-1E2C-3618-6C89-9317C079F866}"/>
              </a:ext>
            </a:extLst>
          </p:cNvPr>
          <p:cNvSpPr txBox="1"/>
          <p:nvPr/>
        </p:nvSpPr>
        <p:spPr>
          <a:xfrm>
            <a:off x="3095239" y="793990"/>
            <a:ext cx="6372963" cy="1323439"/>
          </a:xfrm>
          <a:prstGeom prst="rect">
            <a:avLst/>
          </a:prstGeom>
          <a:noFill/>
        </p:spPr>
        <p:txBody>
          <a:bodyPr wrap="none" rtlCol="0">
            <a:spAutoFit/>
          </a:bodyPr>
          <a:lstStyle/>
          <a:p>
            <a:r>
              <a:rPr lang="en-US" sz="8000" dirty="0">
                <a:solidFill>
                  <a:srgbClr val="374461"/>
                </a:solidFill>
                <a:latin typeface="Arial Black" panose="020B0A04020102020204" pitchFamily="34" charset="0"/>
              </a:rPr>
              <a:t>Conclusion</a:t>
            </a:r>
            <a:endParaRPr lang="en-IN" sz="8000" dirty="0">
              <a:solidFill>
                <a:srgbClr val="374461"/>
              </a:solidFill>
              <a:latin typeface="Arial Black" panose="020B0A04020102020204" pitchFamily="34" charset="0"/>
            </a:endParaRPr>
          </a:p>
        </p:txBody>
      </p:sp>
      <p:sp>
        <p:nvSpPr>
          <p:cNvPr id="2" name="TextBox 1">
            <a:extLst>
              <a:ext uri="{FF2B5EF4-FFF2-40B4-BE49-F238E27FC236}">
                <a16:creationId xmlns:a16="http://schemas.microsoft.com/office/drawing/2014/main" id="{B7774056-23B8-1880-68FB-9DEEE4A8885F}"/>
              </a:ext>
            </a:extLst>
          </p:cNvPr>
          <p:cNvSpPr txBox="1"/>
          <p:nvPr/>
        </p:nvSpPr>
        <p:spPr>
          <a:xfrm>
            <a:off x="1719865" y="2248778"/>
            <a:ext cx="9716518"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mj-lt"/>
              </a:rPr>
              <a:t>P</a:t>
            </a:r>
            <a:r>
              <a:rPr lang="en-US" b="1" i="0" dirty="0">
                <a:effectLst/>
                <a:latin typeface="+mj-lt"/>
              </a:rPr>
              <a:t>redictions should be used in conjunction with other financial analysis and risk management strategies.</a:t>
            </a:r>
          </a:p>
          <a:p>
            <a:endParaRPr lang="en-US" b="1" i="0" dirty="0">
              <a:effectLst/>
              <a:latin typeface="+mj-lt"/>
            </a:endParaRPr>
          </a:p>
          <a:p>
            <a:pPr marL="285750" indent="-285750">
              <a:buFont typeface="Arial" panose="020B0604020202020204" pitchFamily="34" charset="0"/>
              <a:buChar char="•"/>
            </a:pPr>
            <a:r>
              <a:rPr lang="en-US" b="1" i="0" dirty="0">
                <a:effectLst/>
                <a:latin typeface="+mj-lt"/>
              </a:rPr>
              <a:t>Future work may involve exploring alternative time series forecasting methods, incorporating additional data sources, and refining the model to improve predictive accuracy and robustness.</a:t>
            </a:r>
          </a:p>
          <a:p>
            <a:endParaRPr lang="en-US" b="1" i="0" dirty="0">
              <a:effectLst/>
              <a:latin typeface="+mj-lt"/>
            </a:endParaRPr>
          </a:p>
          <a:p>
            <a:pPr marL="285750" indent="-285750">
              <a:buFont typeface="Arial" panose="020B0604020202020204" pitchFamily="34" charset="0"/>
              <a:buChar char="•"/>
            </a:pPr>
            <a:r>
              <a:rPr lang="en-US" b="1" i="0" dirty="0">
                <a:effectLst/>
                <a:latin typeface="+mj-lt"/>
              </a:rPr>
              <a:t>ARIMA model represents a valuable step towards understanding and predicting closing price value, but it should be used judiciously and in conjunction with a comprehensive financial analysis approach.</a:t>
            </a:r>
            <a:endParaRPr lang="en-IN" b="1" dirty="0">
              <a:latin typeface="+mj-lt"/>
            </a:endParaRPr>
          </a:p>
        </p:txBody>
      </p:sp>
      <p:sp>
        <p:nvSpPr>
          <p:cNvPr id="3" name="TextBox 2">
            <a:extLst>
              <a:ext uri="{FF2B5EF4-FFF2-40B4-BE49-F238E27FC236}">
                <a16:creationId xmlns:a16="http://schemas.microsoft.com/office/drawing/2014/main" id="{B4843C62-DEAD-8F3C-E289-6A03EAFF9844}"/>
              </a:ext>
            </a:extLst>
          </p:cNvPr>
          <p:cNvSpPr txBox="1"/>
          <p:nvPr/>
        </p:nvSpPr>
        <p:spPr>
          <a:xfrm>
            <a:off x="5705023" y="5255491"/>
            <a:ext cx="1153393" cy="369332"/>
          </a:xfrm>
          <a:prstGeom prst="rect">
            <a:avLst/>
          </a:prstGeom>
          <a:noFill/>
        </p:spPr>
        <p:txBody>
          <a:bodyPr wrap="none" rtlCol="0">
            <a:spAutoFit/>
          </a:bodyPr>
          <a:lstStyle/>
          <a:p>
            <a:r>
              <a:rPr lang="en-US" dirty="0"/>
              <a:t>Thank you</a:t>
            </a:r>
            <a:endParaRPr lang="en-IN" dirty="0"/>
          </a:p>
        </p:txBody>
      </p:sp>
    </p:spTree>
    <p:extLst>
      <p:ext uri="{BB962C8B-B14F-4D97-AF65-F5344CB8AC3E}">
        <p14:creationId xmlns:p14="http://schemas.microsoft.com/office/powerpoint/2010/main" val="801230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3"/>
                </p:tgtEl>
              </p:cMediaNode>
            </p:video>
            <p:seq concurrent="1" nextAc="seek">
              <p:cTn id="8" restart="whenNotActive" fill="hold" evtFilter="cancelBubble" nodeType="interactiveSeq">
                <p:stCondLst>
                  <p:cond evt="onClick" delay="0">
                    <p:tgtEl>
                      <p:spTgt spid="5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
                                        </p:tgtEl>
                                      </p:cBhvr>
                                    </p:cmd>
                                  </p:childTnLst>
                                </p:cTn>
                              </p:par>
                            </p:childTnLst>
                          </p:cTn>
                        </p:par>
                      </p:childTnLst>
                    </p:cTn>
                  </p:par>
                </p:childTnLst>
              </p:cTn>
              <p:nextCondLst>
                <p:cond evt="onClick" delay="0">
                  <p:tgtEl>
                    <p:spTgt spid="5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2140430" y="1420681"/>
            <a:ext cx="7911140" cy="369332"/>
          </a:xfrm>
          <a:prstGeom prst="rect">
            <a:avLst/>
          </a:prstGeom>
          <a:noFill/>
        </p:spPr>
        <p:txBody>
          <a:bodyPr wrap="none" rtlCol="0">
            <a:spAutoFit/>
          </a:bodyPr>
          <a:lstStyle/>
          <a:p>
            <a:r>
              <a:rPr lang="en-US" dirty="0">
                <a:latin typeface="Times New Roman" panose="02020603050405020304" pitchFamily="18" charset="0"/>
                <a:ea typeface="Calibri" panose="020F0502020204030204" pitchFamily="34" charset="0"/>
                <a:cs typeface="Times New Roman" panose="02020603050405020304" pitchFamily="18" charset="0"/>
              </a:rPr>
              <a:t>Data is downloaded from yahoo finance UK website: </a:t>
            </a:r>
            <a:r>
              <a:rPr lang="en-US" u="sng" dirty="0">
                <a:latin typeface="Times New Roman" panose="02020603050405020304" pitchFamily="18" charset="0"/>
                <a:ea typeface="Calibri" panose="020F0502020204030204" pitchFamily="34" charset="0"/>
                <a:cs typeface="Times New Roman" panose="02020603050405020304" pitchFamily="18" charset="0"/>
              </a:rPr>
              <a:t>https://uk.finance.yahoo.com</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IN" dirty="0"/>
          </a:p>
        </p:txBody>
      </p:sp>
      <p:sp>
        <p:nvSpPr>
          <p:cNvPr id="8" name="TextBox 7"/>
          <p:cNvSpPr txBox="1"/>
          <p:nvPr/>
        </p:nvSpPr>
        <p:spPr>
          <a:xfrm>
            <a:off x="2726409" y="501799"/>
            <a:ext cx="6877825" cy="769441"/>
          </a:xfrm>
          <a:prstGeom prst="rect">
            <a:avLst/>
          </a:prstGeom>
          <a:noFill/>
        </p:spPr>
        <p:txBody>
          <a:bodyPr wrap="square" rtlCol="0">
            <a:spAutoFit/>
          </a:bodyPr>
          <a:lstStyle/>
          <a:p>
            <a:r>
              <a:rPr lang="en-IN" sz="4400" dirty="0">
                <a:solidFill>
                  <a:schemeClr val="accent5">
                    <a:lumMod val="50000"/>
                  </a:schemeClr>
                </a:solidFill>
                <a:latin typeface="Times New Roman" panose="02020603050405020304" pitchFamily="18" charset="0"/>
                <a:ea typeface="Cambria" panose="02040503050406030204" pitchFamily="18" charset="0"/>
                <a:cs typeface="Times New Roman" panose="02020603050405020304" pitchFamily="18" charset="0"/>
              </a:rPr>
              <a:t>Data Collection and Research</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372" y="2244406"/>
            <a:ext cx="5984432" cy="400672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595" y="5437319"/>
            <a:ext cx="2438405" cy="813818"/>
          </a:xfrm>
          <a:prstGeom prst="rect">
            <a:avLst/>
          </a:prstGeom>
        </p:spPr>
      </p:pic>
      <p:pic>
        <p:nvPicPr>
          <p:cNvPr id="4" name="Graphic 3" descr="Graduation cap with solid fill">
            <a:hlinkClick r:id="rId4" action="ppaction://hlinksldjump"/>
            <a:extLst>
              <a:ext uri="{FF2B5EF4-FFF2-40B4-BE49-F238E27FC236}">
                <a16:creationId xmlns:a16="http://schemas.microsoft.com/office/drawing/2014/main" id="{9027E859-174D-0CC4-1DFE-F90A0D3F08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884" y="519123"/>
            <a:ext cx="663204" cy="663204"/>
          </a:xfrm>
          <a:prstGeom prst="rect">
            <a:avLst/>
          </a:prstGeom>
          <a:effectLst/>
        </p:spPr>
      </p:pic>
      <p:grpSp>
        <p:nvGrpSpPr>
          <p:cNvPr id="5" name="Group 4">
            <a:extLst>
              <a:ext uri="{FF2B5EF4-FFF2-40B4-BE49-F238E27FC236}">
                <a16:creationId xmlns:a16="http://schemas.microsoft.com/office/drawing/2014/main" id="{60B169DB-5DCC-F3B9-C44C-4B4A777FF9B0}"/>
              </a:ext>
            </a:extLst>
          </p:cNvPr>
          <p:cNvGrpSpPr/>
          <p:nvPr/>
        </p:nvGrpSpPr>
        <p:grpSpPr>
          <a:xfrm>
            <a:off x="404578" y="452927"/>
            <a:ext cx="991181" cy="991181"/>
            <a:chOff x="-1014071" y="370374"/>
            <a:chExt cx="991181" cy="991181"/>
          </a:xfrm>
        </p:grpSpPr>
        <p:sp>
          <p:nvSpPr>
            <p:cNvPr id="6" name="Oval 5">
              <a:extLst>
                <a:ext uri="{FF2B5EF4-FFF2-40B4-BE49-F238E27FC236}">
                  <a16:creationId xmlns:a16="http://schemas.microsoft.com/office/drawing/2014/main" id="{44762082-D501-2814-326A-EC6477B723E4}"/>
                </a:ext>
              </a:extLst>
            </p:cNvPr>
            <p:cNvSpPr/>
            <p:nvPr/>
          </p:nvSpPr>
          <p:spPr>
            <a:xfrm>
              <a:off x="-1014071" y="370374"/>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Graphic 11" descr="Research with solid fill">
              <a:extLst>
                <a:ext uri="{FF2B5EF4-FFF2-40B4-BE49-F238E27FC236}">
                  <a16:creationId xmlns:a16="http://schemas.microsoft.com/office/drawing/2014/main" id="{8DAC579E-98F7-2CD8-8870-E91A91386D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3500" y="524313"/>
              <a:ext cx="724415" cy="724415"/>
            </a:xfrm>
            <a:prstGeom prst="rect">
              <a:avLst/>
            </a:prstGeom>
          </p:spPr>
        </p:pic>
      </p:grpSp>
      <p:grpSp>
        <p:nvGrpSpPr>
          <p:cNvPr id="13" name="Group 12">
            <a:extLst>
              <a:ext uri="{FF2B5EF4-FFF2-40B4-BE49-F238E27FC236}">
                <a16:creationId xmlns:a16="http://schemas.microsoft.com/office/drawing/2014/main" id="{3745E648-CDE8-90A0-5FCC-B5FDC6F37EC5}"/>
              </a:ext>
            </a:extLst>
          </p:cNvPr>
          <p:cNvGrpSpPr/>
          <p:nvPr/>
        </p:nvGrpSpPr>
        <p:grpSpPr>
          <a:xfrm>
            <a:off x="-1014071" y="4264821"/>
            <a:ext cx="991181" cy="991181"/>
            <a:chOff x="-1014071" y="4264821"/>
            <a:chExt cx="991181" cy="991181"/>
          </a:xfrm>
        </p:grpSpPr>
        <p:sp>
          <p:nvSpPr>
            <p:cNvPr id="14" name="Oval 13">
              <a:extLst>
                <a:ext uri="{FF2B5EF4-FFF2-40B4-BE49-F238E27FC236}">
                  <a16:creationId xmlns:a16="http://schemas.microsoft.com/office/drawing/2014/main" id="{77AA390B-C464-7987-4A13-2C122CCDAD98}"/>
                </a:ext>
              </a:extLst>
            </p:cNvPr>
            <p:cNvSpPr/>
            <p:nvPr/>
          </p:nvSpPr>
          <p:spPr>
            <a:xfrm>
              <a:off x="-1014071" y="426482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Cloud with solid fill">
              <a:extLst>
                <a:ext uri="{FF2B5EF4-FFF2-40B4-BE49-F238E27FC236}">
                  <a16:creationId xmlns:a16="http://schemas.microsoft.com/office/drawing/2014/main" id="{CAF692F8-A79A-5E51-B106-8C536E4AD9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7434" y="4401458"/>
              <a:ext cx="717906" cy="717906"/>
            </a:xfrm>
            <a:prstGeom prst="rect">
              <a:avLst/>
            </a:prstGeom>
          </p:spPr>
        </p:pic>
      </p:grpSp>
      <p:grpSp>
        <p:nvGrpSpPr>
          <p:cNvPr id="16" name="Group 15">
            <a:extLst>
              <a:ext uri="{FF2B5EF4-FFF2-40B4-BE49-F238E27FC236}">
                <a16:creationId xmlns:a16="http://schemas.microsoft.com/office/drawing/2014/main" id="{874C5EEC-869F-4A9E-89C3-00CBDB2DEBA9}"/>
              </a:ext>
            </a:extLst>
          </p:cNvPr>
          <p:cNvGrpSpPr/>
          <p:nvPr/>
        </p:nvGrpSpPr>
        <p:grpSpPr>
          <a:xfrm>
            <a:off x="-1014071" y="2966672"/>
            <a:ext cx="991181" cy="991181"/>
            <a:chOff x="-1014071" y="2966672"/>
            <a:chExt cx="991181" cy="991181"/>
          </a:xfrm>
        </p:grpSpPr>
        <p:sp>
          <p:nvSpPr>
            <p:cNvPr id="17" name="Oval 16">
              <a:extLst>
                <a:ext uri="{FF2B5EF4-FFF2-40B4-BE49-F238E27FC236}">
                  <a16:creationId xmlns:a16="http://schemas.microsoft.com/office/drawing/2014/main" id="{949AA7F9-AC4C-A899-199B-32DAF0D60996}"/>
                </a:ext>
              </a:extLst>
            </p:cNvPr>
            <p:cNvSpPr/>
            <p:nvPr/>
          </p:nvSpPr>
          <p:spPr>
            <a:xfrm>
              <a:off x="-1014071" y="2966672"/>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Graphic 17" descr="Bar chart with solid fill">
              <a:extLst>
                <a:ext uri="{FF2B5EF4-FFF2-40B4-BE49-F238E27FC236}">
                  <a16:creationId xmlns:a16="http://schemas.microsoft.com/office/drawing/2014/main" id="{3C5D66EB-96D4-FF5A-2489-799E146AE9B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7434" y="3052308"/>
              <a:ext cx="738349" cy="738349"/>
            </a:xfrm>
            <a:prstGeom prst="rect">
              <a:avLst/>
            </a:prstGeom>
          </p:spPr>
        </p:pic>
      </p:grpSp>
      <p:grpSp>
        <p:nvGrpSpPr>
          <p:cNvPr id="19" name="Group 18">
            <a:extLst>
              <a:ext uri="{FF2B5EF4-FFF2-40B4-BE49-F238E27FC236}">
                <a16:creationId xmlns:a16="http://schemas.microsoft.com/office/drawing/2014/main" id="{53E1404B-0F69-806A-D546-06668B46F394}"/>
              </a:ext>
            </a:extLst>
          </p:cNvPr>
          <p:cNvGrpSpPr/>
          <p:nvPr/>
        </p:nvGrpSpPr>
        <p:grpSpPr>
          <a:xfrm>
            <a:off x="-1014071" y="1668523"/>
            <a:ext cx="991181" cy="991181"/>
            <a:chOff x="-1014071" y="1668523"/>
            <a:chExt cx="991181" cy="991181"/>
          </a:xfrm>
        </p:grpSpPr>
        <p:sp>
          <p:nvSpPr>
            <p:cNvPr id="20" name="Oval 19">
              <a:extLst>
                <a:ext uri="{FF2B5EF4-FFF2-40B4-BE49-F238E27FC236}">
                  <a16:creationId xmlns:a16="http://schemas.microsoft.com/office/drawing/2014/main" id="{A7E3A9ED-BCCB-6098-3699-D819B25B8037}"/>
                </a:ext>
              </a:extLst>
            </p:cNvPr>
            <p:cNvSpPr/>
            <p:nvPr/>
          </p:nvSpPr>
          <p:spPr>
            <a:xfrm>
              <a:off x="-1014071" y="1668523"/>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Graphic 20" descr="Database with solid fill">
              <a:extLst>
                <a:ext uri="{FF2B5EF4-FFF2-40B4-BE49-F238E27FC236}">
                  <a16:creationId xmlns:a16="http://schemas.microsoft.com/office/drawing/2014/main" id="{6FF6FF89-3CE9-673A-C8C8-61B085A0C9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7213" y="1794821"/>
              <a:ext cx="717906" cy="717906"/>
            </a:xfrm>
            <a:prstGeom prst="rect">
              <a:avLst/>
            </a:prstGeom>
          </p:spPr>
        </p:pic>
      </p:grpSp>
      <p:grpSp>
        <p:nvGrpSpPr>
          <p:cNvPr id="22" name="Group 21">
            <a:extLst>
              <a:ext uri="{FF2B5EF4-FFF2-40B4-BE49-F238E27FC236}">
                <a16:creationId xmlns:a16="http://schemas.microsoft.com/office/drawing/2014/main" id="{04574CE8-0F63-5A1E-5480-4C34E88499AF}"/>
              </a:ext>
            </a:extLst>
          </p:cNvPr>
          <p:cNvGrpSpPr/>
          <p:nvPr/>
        </p:nvGrpSpPr>
        <p:grpSpPr>
          <a:xfrm>
            <a:off x="-1014071" y="5562971"/>
            <a:ext cx="991181" cy="991181"/>
            <a:chOff x="-1014071" y="5562971"/>
            <a:chExt cx="991181" cy="991181"/>
          </a:xfrm>
        </p:grpSpPr>
        <p:sp>
          <p:nvSpPr>
            <p:cNvPr id="23" name="Oval 22">
              <a:extLst>
                <a:ext uri="{FF2B5EF4-FFF2-40B4-BE49-F238E27FC236}">
                  <a16:creationId xmlns:a16="http://schemas.microsoft.com/office/drawing/2014/main" id="{995FCF02-2E46-C768-924B-A6755CEE1C1F}"/>
                </a:ext>
              </a:extLst>
            </p:cNvPr>
            <p:cNvSpPr/>
            <p:nvPr/>
          </p:nvSpPr>
          <p:spPr>
            <a:xfrm>
              <a:off x="-1014071" y="556297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Graphic 23" descr="Microscope with solid fill">
              <a:hlinkClick r:id="rId15" action="ppaction://hlinksldjump"/>
              <a:extLst>
                <a:ext uri="{FF2B5EF4-FFF2-40B4-BE49-F238E27FC236}">
                  <a16:creationId xmlns:a16="http://schemas.microsoft.com/office/drawing/2014/main" id="{FD78A257-8626-D668-5CF1-D47F4E50A6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4087" y="5752955"/>
              <a:ext cx="611212" cy="611212"/>
            </a:xfrm>
            <a:prstGeom prst="rect">
              <a:avLst/>
            </a:prstGeom>
            <a:effectLst/>
          </p:spPr>
        </p:pic>
      </p:grpSp>
      <p:sp>
        <p:nvSpPr>
          <p:cNvPr id="25" name="Freeform: Shape 24">
            <a:extLst>
              <a:ext uri="{FF2B5EF4-FFF2-40B4-BE49-F238E27FC236}">
                <a16:creationId xmlns:a16="http://schemas.microsoft.com/office/drawing/2014/main" id="{7B11B2F0-B0BA-737D-9226-45D3F48D8E91}"/>
              </a:ext>
            </a:extLst>
          </p:cNvPr>
          <p:cNvSpPr/>
          <p:nvPr/>
        </p:nvSpPr>
        <p:spPr>
          <a:xfrm rot="10800000">
            <a:off x="-22889" y="-4937760"/>
            <a:ext cx="987136" cy="11795760"/>
          </a:xfrm>
          <a:custGeom>
            <a:avLst/>
            <a:gdLst>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5259 w 992395"/>
              <a:gd name="connsiteY0" fmla="*/ 11795760 h 11795760"/>
              <a:gd name="connsiteX1" fmla="*/ 5259 w 992395"/>
              <a:gd name="connsiteY1" fmla="*/ 6578598 h 11795760"/>
              <a:gd name="connsiteX2" fmla="*/ 512280 w 992395"/>
              <a:gd name="connsiteY2" fmla="*/ 5897880 h 11795760"/>
              <a:gd name="connsiteX3" fmla="*/ 5259 w 992395"/>
              <a:gd name="connsiteY3" fmla="*/ 5217162 h 11795760"/>
              <a:gd name="connsiteX4" fmla="*/ 5259 w 992395"/>
              <a:gd name="connsiteY4" fmla="*/ 0 h 11795760"/>
              <a:gd name="connsiteX5" fmla="*/ 992395 w 992395"/>
              <a:gd name="connsiteY5" fmla="*/ 0 h 11795760"/>
              <a:gd name="connsiteX6" fmla="*/ 992395 w 992395"/>
              <a:gd name="connsiteY6" fmla="*/ 11795760 h 11795760"/>
              <a:gd name="connsiteX7" fmla="*/ 5259 w 992395"/>
              <a:gd name="connsiteY7" fmla="*/ 11795760 h 11795760"/>
              <a:gd name="connsiteX0" fmla="*/ 5098 w 992234"/>
              <a:gd name="connsiteY0" fmla="*/ 11795760 h 11795760"/>
              <a:gd name="connsiteX1" fmla="*/ 5101 w 992234"/>
              <a:gd name="connsiteY1" fmla="*/ 6578598 h 11795760"/>
              <a:gd name="connsiteX2" fmla="*/ 512119 w 992234"/>
              <a:gd name="connsiteY2" fmla="*/ 5897880 h 11795760"/>
              <a:gd name="connsiteX3" fmla="*/ 5098 w 992234"/>
              <a:gd name="connsiteY3" fmla="*/ 5217162 h 11795760"/>
              <a:gd name="connsiteX4" fmla="*/ 5098 w 992234"/>
              <a:gd name="connsiteY4" fmla="*/ 0 h 11795760"/>
              <a:gd name="connsiteX5" fmla="*/ 992234 w 992234"/>
              <a:gd name="connsiteY5" fmla="*/ 0 h 11795760"/>
              <a:gd name="connsiteX6" fmla="*/ 992234 w 992234"/>
              <a:gd name="connsiteY6" fmla="*/ 11795760 h 11795760"/>
              <a:gd name="connsiteX7" fmla="*/ 5098 w 992234"/>
              <a:gd name="connsiteY7" fmla="*/ 11795760 h 11795760"/>
              <a:gd name="connsiteX0" fmla="*/ 3333 w 990469"/>
              <a:gd name="connsiteY0" fmla="*/ 11795760 h 11795760"/>
              <a:gd name="connsiteX1" fmla="*/ 3336 w 990469"/>
              <a:gd name="connsiteY1" fmla="*/ 6578598 h 11795760"/>
              <a:gd name="connsiteX2" fmla="*/ 510354 w 990469"/>
              <a:gd name="connsiteY2" fmla="*/ 5897880 h 11795760"/>
              <a:gd name="connsiteX3" fmla="*/ 3333 w 990469"/>
              <a:gd name="connsiteY3" fmla="*/ 5217162 h 11795760"/>
              <a:gd name="connsiteX4" fmla="*/ 3333 w 990469"/>
              <a:gd name="connsiteY4" fmla="*/ 0 h 11795760"/>
              <a:gd name="connsiteX5" fmla="*/ 990469 w 990469"/>
              <a:gd name="connsiteY5" fmla="*/ 0 h 11795760"/>
              <a:gd name="connsiteX6" fmla="*/ 990469 w 990469"/>
              <a:gd name="connsiteY6" fmla="*/ 11795760 h 11795760"/>
              <a:gd name="connsiteX7" fmla="*/ 3333 w 990469"/>
              <a:gd name="connsiteY7" fmla="*/ 11795760 h 11795760"/>
              <a:gd name="connsiteX0" fmla="*/ 181 w 987317"/>
              <a:gd name="connsiteY0" fmla="*/ 11795760 h 11795760"/>
              <a:gd name="connsiteX1" fmla="*/ 184 w 987317"/>
              <a:gd name="connsiteY1" fmla="*/ 6578598 h 11795760"/>
              <a:gd name="connsiteX2" fmla="*/ 507202 w 987317"/>
              <a:gd name="connsiteY2" fmla="*/ 5897880 h 11795760"/>
              <a:gd name="connsiteX3" fmla="*/ 181 w 987317"/>
              <a:gd name="connsiteY3" fmla="*/ 5217162 h 11795760"/>
              <a:gd name="connsiteX4" fmla="*/ 181 w 987317"/>
              <a:gd name="connsiteY4" fmla="*/ 0 h 11795760"/>
              <a:gd name="connsiteX5" fmla="*/ 987317 w 987317"/>
              <a:gd name="connsiteY5" fmla="*/ 0 h 11795760"/>
              <a:gd name="connsiteX6" fmla="*/ 987317 w 987317"/>
              <a:gd name="connsiteY6" fmla="*/ 11795760 h 11795760"/>
              <a:gd name="connsiteX7" fmla="*/ 181 w 987317"/>
              <a:gd name="connsiteY7" fmla="*/ 11795760 h 11795760"/>
              <a:gd name="connsiteX0" fmla="*/ 1898 w 989034"/>
              <a:gd name="connsiteY0" fmla="*/ 11795760 h 11795760"/>
              <a:gd name="connsiteX1" fmla="*/ 1901 w 989034"/>
              <a:gd name="connsiteY1" fmla="*/ 6578598 h 11795760"/>
              <a:gd name="connsiteX2" fmla="*/ 508919 w 989034"/>
              <a:gd name="connsiteY2" fmla="*/ 5897880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1898 w 989034"/>
              <a:gd name="connsiteY0" fmla="*/ 11795760 h 11795760"/>
              <a:gd name="connsiteX1" fmla="*/ 1901 w 989034"/>
              <a:gd name="connsiteY1" fmla="*/ 6578598 h 11795760"/>
              <a:gd name="connsiteX2" fmla="*/ 508919 w 989034"/>
              <a:gd name="connsiteY2" fmla="*/ 5869305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2005 w 989141"/>
              <a:gd name="connsiteY0" fmla="*/ 11795760 h 11795760"/>
              <a:gd name="connsiteX1" fmla="*/ 2008 w 989141"/>
              <a:gd name="connsiteY1" fmla="*/ 6578598 h 11795760"/>
              <a:gd name="connsiteX2" fmla="*/ 478546 w 989141"/>
              <a:gd name="connsiteY2" fmla="*/ 5884545 h 11795760"/>
              <a:gd name="connsiteX3" fmla="*/ 2005 w 989141"/>
              <a:gd name="connsiteY3" fmla="*/ 5217162 h 11795760"/>
              <a:gd name="connsiteX4" fmla="*/ 2005 w 989141"/>
              <a:gd name="connsiteY4" fmla="*/ 0 h 11795760"/>
              <a:gd name="connsiteX5" fmla="*/ 989141 w 989141"/>
              <a:gd name="connsiteY5" fmla="*/ 0 h 11795760"/>
              <a:gd name="connsiteX6" fmla="*/ 989141 w 989141"/>
              <a:gd name="connsiteY6" fmla="*/ 11795760 h 11795760"/>
              <a:gd name="connsiteX7" fmla="*/ 2005 w 989141"/>
              <a:gd name="connsiteY7" fmla="*/ 11795760 h 11795760"/>
              <a:gd name="connsiteX0" fmla="*/ 2027 w 989163"/>
              <a:gd name="connsiteY0" fmla="*/ 11795760 h 11795760"/>
              <a:gd name="connsiteX1" fmla="*/ 2030 w 989163"/>
              <a:gd name="connsiteY1" fmla="*/ 6578598 h 11795760"/>
              <a:gd name="connsiteX2" fmla="*/ 472856 w 989163"/>
              <a:gd name="connsiteY2" fmla="*/ 5867400 h 11795760"/>
              <a:gd name="connsiteX3" fmla="*/ 2027 w 989163"/>
              <a:gd name="connsiteY3" fmla="*/ 5217162 h 11795760"/>
              <a:gd name="connsiteX4" fmla="*/ 2027 w 989163"/>
              <a:gd name="connsiteY4" fmla="*/ 0 h 11795760"/>
              <a:gd name="connsiteX5" fmla="*/ 989163 w 989163"/>
              <a:gd name="connsiteY5" fmla="*/ 0 h 11795760"/>
              <a:gd name="connsiteX6" fmla="*/ 989163 w 989163"/>
              <a:gd name="connsiteY6" fmla="*/ 11795760 h 11795760"/>
              <a:gd name="connsiteX7" fmla="*/ 2027 w 989163"/>
              <a:gd name="connsiteY7" fmla="*/ 11795760 h 11795760"/>
              <a:gd name="connsiteX0" fmla="*/ 2034 w 989170"/>
              <a:gd name="connsiteY0" fmla="*/ 11795760 h 11795760"/>
              <a:gd name="connsiteX1" fmla="*/ 2037 w 989170"/>
              <a:gd name="connsiteY1" fmla="*/ 6578598 h 11795760"/>
              <a:gd name="connsiteX2" fmla="*/ 472863 w 989170"/>
              <a:gd name="connsiteY2" fmla="*/ 5867400 h 11795760"/>
              <a:gd name="connsiteX3" fmla="*/ 2034 w 989170"/>
              <a:gd name="connsiteY3" fmla="*/ 5217162 h 11795760"/>
              <a:gd name="connsiteX4" fmla="*/ 2034 w 989170"/>
              <a:gd name="connsiteY4" fmla="*/ 0 h 11795760"/>
              <a:gd name="connsiteX5" fmla="*/ 989170 w 989170"/>
              <a:gd name="connsiteY5" fmla="*/ 0 h 11795760"/>
              <a:gd name="connsiteX6" fmla="*/ 989170 w 989170"/>
              <a:gd name="connsiteY6" fmla="*/ 11795760 h 11795760"/>
              <a:gd name="connsiteX7" fmla="*/ 2034 w 989170"/>
              <a:gd name="connsiteY7" fmla="*/ 11795760 h 11795760"/>
              <a:gd name="connsiteX0" fmla="*/ 2087 w 989223"/>
              <a:gd name="connsiteY0" fmla="*/ 11795760 h 11795760"/>
              <a:gd name="connsiteX1" fmla="*/ 2090 w 989223"/>
              <a:gd name="connsiteY1" fmla="*/ 6578598 h 11795760"/>
              <a:gd name="connsiteX2" fmla="*/ 472916 w 989223"/>
              <a:gd name="connsiteY2" fmla="*/ 5867400 h 11795760"/>
              <a:gd name="connsiteX3" fmla="*/ 2087 w 989223"/>
              <a:gd name="connsiteY3" fmla="*/ 5217162 h 11795760"/>
              <a:gd name="connsiteX4" fmla="*/ 2087 w 989223"/>
              <a:gd name="connsiteY4" fmla="*/ 0 h 11795760"/>
              <a:gd name="connsiteX5" fmla="*/ 989223 w 989223"/>
              <a:gd name="connsiteY5" fmla="*/ 0 h 11795760"/>
              <a:gd name="connsiteX6" fmla="*/ 989223 w 989223"/>
              <a:gd name="connsiteY6" fmla="*/ 11795760 h 11795760"/>
              <a:gd name="connsiteX7" fmla="*/ 2087 w 989223"/>
              <a:gd name="connsiteY7" fmla="*/ 11795760 h 11795760"/>
              <a:gd name="connsiteX0" fmla="*/ 2038 w 989174"/>
              <a:gd name="connsiteY0" fmla="*/ 11795760 h 11795760"/>
              <a:gd name="connsiteX1" fmla="*/ 2041 w 989174"/>
              <a:gd name="connsiteY1" fmla="*/ 6578598 h 11795760"/>
              <a:gd name="connsiteX2" fmla="*/ 472867 w 989174"/>
              <a:gd name="connsiteY2" fmla="*/ 5867400 h 11795760"/>
              <a:gd name="connsiteX3" fmla="*/ 2038 w 989174"/>
              <a:gd name="connsiteY3" fmla="*/ 5217162 h 11795760"/>
              <a:gd name="connsiteX4" fmla="*/ 2038 w 989174"/>
              <a:gd name="connsiteY4" fmla="*/ 0 h 11795760"/>
              <a:gd name="connsiteX5" fmla="*/ 989174 w 989174"/>
              <a:gd name="connsiteY5" fmla="*/ 0 h 11795760"/>
              <a:gd name="connsiteX6" fmla="*/ 989174 w 989174"/>
              <a:gd name="connsiteY6" fmla="*/ 11795760 h 11795760"/>
              <a:gd name="connsiteX7" fmla="*/ 2038 w 989174"/>
              <a:gd name="connsiteY7" fmla="*/ 11795760 h 11795760"/>
              <a:gd name="connsiteX0" fmla="*/ 2023 w 989159"/>
              <a:gd name="connsiteY0" fmla="*/ 11795760 h 11795760"/>
              <a:gd name="connsiteX1" fmla="*/ 2026 w 989159"/>
              <a:gd name="connsiteY1" fmla="*/ 6578598 h 11795760"/>
              <a:gd name="connsiteX2" fmla="*/ 472852 w 989159"/>
              <a:gd name="connsiteY2" fmla="*/ 5867400 h 11795760"/>
              <a:gd name="connsiteX3" fmla="*/ 2023 w 989159"/>
              <a:gd name="connsiteY3" fmla="*/ 5217162 h 11795760"/>
              <a:gd name="connsiteX4" fmla="*/ 2023 w 989159"/>
              <a:gd name="connsiteY4" fmla="*/ 0 h 11795760"/>
              <a:gd name="connsiteX5" fmla="*/ 989159 w 989159"/>
              <a:gd name="connsiteY5" fmla="*/ 0 h 11795760"/>
              <a:gd name="connsiteX6" fmla="*/ 989159 w 989159"/>
              <a:gd name="connsiteY6" fmla="*/ 11795760 h 11795760"/>
              <a:gd name="connsiteX7" fmla="*/ 2023 w 989159"/>
              <a:gd name="connsiteY7" fmla="*/ 11795760 h 11795760"/>
              <a:gd name="connsiteX0" fmla="*/ 4043 w 991179"/>
              <a:gd name="connsiteY0" fmla="*/ 11795760 h 11795760"/>
              <a:gd name="connsiteX1" fmla="*/ 4046 w 991179"/>
              <a:gd name="connsiteY1" fmla="*/ 6578598 h 11795760"/>
              <a:gd name="connsiteX2" fmla="*/ 474872 w 991179"/>
              <a:gd name="connsiteY2" fmla="*/ 5867400 h 11795760"/>
              <a:gd name="connsiteX3" fmla="*/ 4043 w 991179"/>
              <a:gd name="connsiteY3" fmla="*/ 5217162 h 11795760"/>
              <a:gd name="connsiteX4" fmla="*/ 4043 w 991179"/>
              <a:gd name="connsiteY4" fmla="*/ 0 h 11795760"/>
              <a:gd name="connsiteX5" fmla="*/ 991179 w 991179"/>
              <a:gd name="connsiteY5" fmla="*/ 0 h 11795760"/>
              <a:gd name="connsiteX6" fmla="*/ 991179 w 991179"/>
              <a:gd name="connsiteY6" fmla="*/ 11795760 h 11795760"/>
              <a:gd name="connsiteX7" fmla="*/ 4043 w 991179"/>
              <a:gd name="connsiteY7" fmla="*/ 11795760 h 11795760"/>
              <a:gd name="connsiteX0" fmla="*/ 4047 w 991183"/>
              <a:gd name="connsiteY0" fmla="*/ 11795760 h 11795760"/>
              <a:gd name="connsiteX1" fmla="*/ 243 w 991183"/>
              <a:gd name="connsiteY1" fmla="*/ 6666228 h 11795760"/>
              <a:gd name="connsiteX2" fmla="*/ 474876 w 991183"/>
              <a:gd name="connsiteY2" fmla="*/ 5867400 h 11795760"/>
              <a:gd name="connsiteX3" fmla="*/ 4047 w 991183"/>
              <a:gd name="connsiteY3" fmla="*/ 5217162 h 11795760"/>
              <a:gd name="connsiteX4" fmla="*/ 4047 w 991183"/>
              <a:gd name="connsiteY4" fmla="*/ 0 h 11795760"/>
              <a:gd name="connsiteX5" fmla="*/ 991183 w 991183"/>
              <a:gd name="connsiteY5" fmla="*/ 0 h 11795760"/>
              <a:gd name="connsiteX6" fmla="*/ 991183 w 991183"/>
              <a:gd name="connsiteY6" fmla="*/ 11795760 h 11795760"/>
              <a:gd name="connsiteX7" fmla="*/ 4047 w 991183"/>
              <a:gd name="connsiteY7" fmla="*/ 11795760 h 11795760"/>
              <a:gd name="connsiteX0" fmla="*/ 4000 w 991136"/>
              <a:gd name="connsiteY0" fmla="*/ 11795760 h 11795760"/>
              <a:gd name="connsiteX1" fmla="*/ 196 w 991136"/>
              <a:gd name="connsiteY1" fmla="*/ 6666228 h 11795760"/>
              <a:gd name="connsiteX2" fmla="*/ 474829 w 991136"/>
              <a:gd name="connsiteY2" fmla="*/ 5867400 h 11795760"/>
              <a:gd name="connsiteX3" fmla="*/ 11623 w 991136"/>
              <a:gd name="connsiteY3" fmla="*/ 5148582 h 11795760"/>
              <a:gd name="connsiteX4" fmla="*/ 4000 w 991136"/>
              <a:gd name="connsiteY4" fmla="*/ 0 h 11795760"/>
              <a:gd name="connsiteX5" fmla="*/ 991136 w 991136"/>
              <a:gd name="connsiteY5" fmla="*/ 0 h 11795760"/>
              <a:gd name="connsiteX6" fmla="*/ 991136 w 991136"/>
              <a:gd name="connsiteY6" fmla="*/ 11795760 h 11795760"/>
              <a:gd name="connsiteX7" fmla="*/ 4000 w 991136"/>
              <a:gd name="connsiteY7" fmla="*/ 11795760 h 11795760"/>
              <a:gd name="connsiteX0" fmla="*/ 3965 w 991101"/>
              <a:gd name="connsiteY0" fmla="*/ 11795760 h 11795760"/>
              <a:gd name="connsiteX1" fmla="*/ 161 w 991101"/>
              <a:gd name="connsiteY1" fmla="*/ 6666228 h 11795760"/>
              <a:gd name="connsiteX2" fmla="*/ 583379 w 991101"/>
              <a:gd name="connsiteY2" fmla="*/ 5888355 h 11795760"/>
              <a:gd name="connsiteX3" fmla="*/ 11588 w 991101"/>
              <a:gd name="connsiteY3" fmla="*/ 5148582 h 11795760"/>
              <a:gd name="connsiteX4" fmla="*/ 3965 w 991101"/>
              <a:gd name="connsiteY4" fmla="*/ 0 h 11795760"/>
              <a:gd name="connsiteX5" fmla="*/ 991101 w 991101"/>
              <a:gd name="connsiteY5" fmla="*/ 0 h 11795760"/>
              <a:gd name="connsiteX6" fmla="*/ 991101 w 991101"/>
              <a:gd name="connsiteY6" fmla="*/ 11795760 h 11795760"/>
              <a:gd name="connsiteX7" fmla="*/ 3965 w 991101"/>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7623 w 987136"/>
              <a:gd name="connsiteY3" fmla="*/ 514858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7148 w 987136"/>
              <a:gd name="connsiteY3" fmla="*/ 504380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90359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762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7136" h="11795760">
                <a:moveTo>
                  <a:pt x="0" y="11795760"/>
                </a:moveTo>
                <a:cubicBezTo>
                  <a:pt x="1" y="10056706"/>
                  <a:pt x="11438" y="8521487"/>
                  <a:pt x="11439" y="6782433"/>
                </a:cubicBezTo>
                <a:cubicBezTo>
                  <a:pt x="108" y="6614582"/>
                  <a:pt x="580050" y="6183206"/>
                  <a:pt x="579414" y="5894070"/>
                </a:cubicBezTo>
                <a:cubicBezTo>
                  <a:pt x="578778" y="5604934"/>
                  <a:pt x="-47521" y="5143078"/>
                  <a:pt x="7623" y="5047617"/>
                </a:cubicBezTo>
                <a:lnTo>
                  <a:pt x="0" y="0"/>
                </a:lnTo>
                <a:lnTo>
                  <a:pt x="987136" y="0"/>
                </a:lnTo>
                <a:lnTo>
                  <a:pt x="987136" y="11795760"/>
                </a:lnTo>
                <a:lnTo>
                  <a:pt x="0" y="11795760"/>
                </a:lnTo>
                <a:close/>
              </a:path>
            </a:pathLst>
          </a:custGeom>
          <a:solidFill>
            <a:srgbClr val="37446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26" name="Graphic 25" descr="Research with solid fill">
            <a:hlinkClick r:id="rId4" action="ppaction://hlinksldjump"/>
            <a:extLst>
              <a:ext uri="{FF2B5EF4-FFF2-40B4-BE49-F238E27FC236}">
                <a16:creationId xmlns:a16="http://schemas.microsoft.com/office/drawing/2014/main" id="{7E2A37B4-7E55-7273-7D40-970A74FFC8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12319" y="524313"/>
            <a:ext cx="724415" cy="724415"/>
          </a:xfrm>
          <a:prstGeom prst="rect">
            <a:avLst/>
          </a:prstGeom>
        </p:spPr>
      </p:pic>
      <p:pic>
        <p:nvPicPr>
          <p:cNvPr id="27" name="Graphic 26" descr="Cloud with solid fill">
            <a:hlinkClick r:id="rId15" action="ppaction://hlinksldjump"/>
            <a:extLst>
              <a:ext uri="{FF2B5EF4-FFF2-40B4-BE49-F238E27FC236}">
                <a16:creationId xmlns:a16="http://schemas.microsoft.com/office/drawing/2014/main" id="{635955EF-A221-4A7B-6976-1D16F23452C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98385" y="4452534"/>
            <a:ext cx="717906" cy="717906"/>
          </a:xfrm>
          <a:prstGeom prst="rect">
            <a:avLst/>
          </a:prstGeom>
        </p:spPr>
      </p:pic>
      <p:pic>
        <p:nvPicPr>
          <p:cNvPr id="28" name="Graphic 27" descr="Bar chart with solid fill">
            <a:hlinkClick r:id="rId21" action="ppaction://hlinksldjump"/>
            <a:extLst>
              <a:ext uri="{FF2B5EF4-FFF2-40B4-BE49-F238E27FC236}">
                <a16:creationId xmlns:a16="http://schemas.microsoft.com/office/drawing/2014/main" id="{3F0C9B44-5AF9-031D-32E1-3BC56129839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98385" y="3131668"/>
            <a:ext cx="738349" cy="738349"/>
          </a:xfrm>
          <a:prstGeom prst="rect">
            <a:avLst/>
          </a:prstGeom>
        </p:spPr>
      </p:pic>
      <p:pic>
        <p:nvPicPr>
          <p:cNvPr id="29" name="Graphic 28" descr="Database with solid fill">
            <a:hlinkClick r:id="rId24" action="ppaction://hlinksldjump"/>
            <a:extLst>
              <a:ext uri="{FF2B5EF4-FFF2-40B4-BE49-F238E27FC236}">
                <a16:creationId xmlns:a16="http://schemas.microsoft.com/office/drawing/2014/main" id="{0F56B9B3-43F9-B40A-949A-951420B1357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08606" y="1831245"/>
            <a:ext cx="717906" cy="717906"/>
          </a:xfrm>
          <a:prstGeom prst="rect">
            <a:avLst/>
          </a:prstGeom>
        </p:spPr>
      </p:pic>
      <p:pic>
        <p:nvPicPr>
          <p:cNvPr id="30" name="Graphic 29" descr="Microscope with solid fill">
            <a:hlinkClick r:id="rId27" action="ppaction://hlinksldjump"/>
            <a:extLst>
              <a:ext uri="{FF2B5EF4-FFF2-40B4-BE49-F238E27FC236}">
                <a16:creationId xmlns:a16="http://schemas.microsoft.com/office/drawing/2014/main" id="{5EE46F15-7A5A-D6DB-45CE-4878D4349C3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51732" y="5752955"/>
            <a:ext cx="611212" cy="611212"/>
          </a:xfrm>
          <a:prstGeom prst="rect">
            <a:avLst/>
          </a:prstGeom>
          <a:effectLst/>
        </p:spPr>
      </p:pic>
      <p:pic>
        <p:nvPicPr>
          <p:cNvPr id="9" name="Picture 8">
            <a:extLst>
              <a:ext uri="{FF2B5EF4-FFF2-40B4-BE49-F238E27FC236}">
                <a16:creationId xmlns:a16="http://schemas.microsoft.com/office/drawing/2014/main" id="{0CDBBBD6-709B-35C7-8B4F-3BBCFFF592D8}"/>
              </a:ext>
            </a:extLst>
          </p:cNvPr>
          <p:cNvPicPr>
            <a:picLocks noChangeAspect="1"/>
          </p:cNvPicPr>
          <p:nvPr/>
        </p:nvPicPr>
        <p:blipFill>
          <a:blip r:embed="rId30"/>
          <a:stretch>
            <a:fillRect/>
          </a:stretch>
        </p:blipFill>
        <p:spPr>
          <a:xfrm>
            <a:off x="7229078" y="2706807"/>
            <a:ext cx="4747671" cy="1813717"/>
          </a:xfrm>
          <a:prstGeom prst="rect">
            <a:avLst/>
          </a:prstGeom>
        </p:spPr>
      </p:pic>
    </p:spTree>
    <p:extLst>
      <p:ext uri="{BB962C8B-B14F-4D97-AF65-F5344CB8AC3E}">
        <p14:creationId xmlns:p14="http://schemas.microsoft.com/office/powerpoint/2010/main" val="2925502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1149" y="451051"/>
            <a:ext cx="10515600" cy="1325563"/>
          </a:xfrm>
        </p:spPr>
        <p:txBody>
          <a:bodyPr>
            <a:normAutofit/>
          </a:bodyPr>
          <a:lstStyle/>
          <a:p>
            <a:r>
              <a:rPr lang="en-US" dirty="0">
                <a:solidFill>
                  <a:schemeClr val="accent5">
                    <a:lumMod val="50000"/>
                  </a:schemeClr>
                </a:solidFill>
                <a:latin typeface="Times New Roman" panose="02020603050405020304" pitchFamily="18" charset="0"/>
                <a:cs typeface="Times New Roman" panose="02020603050405020304" pitchFamily="18" charset="0"/>
              </a:rPr>
              <a:t>Data Preprocessing and Exploratory Analysis</a:t>
            </a:r>
            <a:endParaRPr lang="en-IN"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7" name="Arrow: Right 6">
            <a:extLst>
              <a:ext uri="{FF2B5EF4-FFF2-40B4-BE49-F238E27FC236}">
                <a16:creationId xmlns:a16="http://schemas.microsoft.com/office/drawing/2014/main" id="{03D95ED6-F4B5-5647-F193-649085F54C46}"/>
              </a:ext>
            </a:extLst>
          </p:cNvPr>
          <p:cNvSpPr/>
          <p:nvPr/>
        </p:nvSpPr>
        <p:spPr>
          <a:xfrm>
            <a:off x="-5335221" y="1445683"/>
            <a:ext cx="5335221" cy="3966633"/>
          </a:xfrm>
          <a:prstGeom prst="rightArrow">
            <a:avLst/>
          </a:prstGeom>
        </p:spPr>
        <p:style>
          <a:lnRef idx="0">
            <a:schemeClr val="dk2">
              <a:hueOff val="0"/>
              <a:satOff val="0"/>
              <a:lumOff val="0"/>
              <a:alphaOff val="0"/>
            </a:schemeClr>
          </a:lnRef>
          <a:fillRef idx="1">
            <a:schemeClr val="dk2">
              <a:tint val="40000"/>
              <a:hueOff val="0"/>
              <a:satOff val="0"/>
              <a:lumOff val="0"/>
              <a:alphaOff val="0"/>
            </a:schemeClr>
          </a:fillRef>
          <a:effectRef idx="2">
            <a:schemeClr val="dk2">
              <a:tint val="40000"/>
              <a:hueOff val="0"/>
              <a:satOff val="0"/>
              <a:lumOff val="0"/>
              <a:alphaOff val="0"/>
            </a:schemeClr>
          </a:effectRef>
          <a:fontRef idx="minor">
            <a:schemeClr val="dk1">
              <a:hueOff val="0"/>
              <a:satOff val="0"/>
              <a:lumOff val="0"/>
              <a:alphaOff val="0"/>
            </a:schemeClr>
          </a:fontRef>
        </p:style>
        <p:txBody>
          <a:bodyPr/>
          <a:lstStyle/>
          <a:p>
            <a:endParaRPr lang="en-IN" dirty="0"/>
          </a:p>
        </p:txBody>
      </p:sp>
      <p:sp>
        <p:nvSpPr>
          <p:cNvPr id="4" name="TextBox 3"/>
          <p:cNvSpPr txBox="1"/>
          <p:nvPr/>
        </p:nvSpPr>
        <p:spPr>
          <a:xfrm>
            <a:off x="7431499" y="1831245"/>
            <a:ext cx="3859095" cy="424731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j-lt"/>
                <a:ea typeface="Calibri" panose="020F0502020204030204" pitchFamily="34" charset="0"/>
                <a:cs typeface="Times New Roman" panose="02020603050405020304" pitchFamily="18" charset="0"/>
              </a:rPr>
              <a:t>The required data points are Date and Closing price</a:t>
            </a:r>
          </a:p>
          <a:p>
            <a:pPr marL="285750" indent="-285750">
              <a:buFont typeface="Arial" panose="020B0604020202020204" pitchFamily="34" charset="0"/>
              <a:buChar char="•"/>
            </a:pPr>
            <a:r>
              <a:rPr lang="en-US" dirty="0">
                <a:latin typeface="+mj-lt"/>
                <a:cs typeface="Times New Roman" panose="02020603050405020304" pitchFamily="18" charset="0"/>
              </a:rPr>
              <a:t>The data is complete for the dates on which it is available. (That means there are no NA values in the data)</a:t>
            </a:r>
            <a:endParaRPr lang="en-IN" dirty="0">
              <a:latin typeface="+mj-lt"/>
              <a:cs typeface="Times New Roman" panose="02020603050405020304" pitchFamily="18" charset="0"/>
            </a:endParaRPr>
          </a:p>
          <a:p>
            <a:pPr marL="285750" indent="-285750">
              <a:buFont typeface="Arial" panose="020B0604020202020204" pitchFamily="34" charset="0"/>
              <a:buChar char="•"/>
            </a:pPr>
            <a:r>
              <a:rPr lang="en-US" dirty="0">
                <a:latin typeface="+mj-lt"/>
                <a:cs typeface="Times New Roman" panose="02020603050405020304" pitchFamily="18" charset="0"/>
              </a:rPr>
              <a:t>There are gaps in the dates with no available data for some entries in the time series. These gaps cannot be attributed to weekends alone.</a:t>
            </a:r>
          </a:p>
          <a:p>
            <a:pPr marL="285750" indent="-285750">
              <a:buFont typeface="Arial" panose="020B0604020202020204" pitchFamily="34" charset="0"/>
              <a:buChar char="•"/>
            </a:pPr>
            <a:r>
              <a:rPr lang="en-US" dirty="0">
                <a:latin typeface="+mj-lt"/>
                <a:cs typeface="Times New Roman" panose="02020603050405020304" pitchFamily="18" charset="0"/>
              </a:rPr>
              <a:t>It is possible that the missing data is due to holidays or other events that caused the market to be closed on those days:</a:t>
            </a:r>
            <a:endParaRPr lang="en-IN" dirty="0">
              <a:latin typeface="+mj-lt"/>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p>
        </p:txBody>
      </p:sp>
      <p:sp>
        <p:nvSpPr>
          <p:cNvPr id="11" name="Freeform: Shape 10">
            <a:extLst>
              <a:ext uri="{FF2B5EF4-FFF2-40B4-BE49-F238E27FC236}">
                <a16:creationId xmlns:a16="http://schemas.microsoft.com/office/drawing/2014/main" id="{5880C862-4A65-0D8C-FCFE-835A7F492FAB}"/>
              </a:ext>
            </a:extLst>
          </p:cNvPr>
          <p:cNvSpPr/>
          <p:nvPr/>
        </p:nvSpPr>
        <p:spPr>
          <a:xfrm>
            <a:off x="-6799040" y="2635673"/>
            <a:ext cx="1883019" cy="1586653"/>
          </a:xfrm>
          <a:custGeom>
            <a:avLst/>
            <a:gdLst>
              <a:gd name="connsiteX0" fmla="*/ 0 w 1883019"/>
              <a:gd name="connsiteY0" fmla="*/ 264447 h 1586653"/>
              <a:gd name="connsiteX1" fmla="*/ 264447 w 1883019"/>
              <a:gd name="connsiteY1" fmla="*/ 0 h 1586653"/>
              <a:gd name="connsiteX2" fmla="*/ 1618572 w 1883019"/>
              <a:gd name="connsiteY2" fmla="*/ 0 h 1586653"/>
              <a:gd name="connsiteX3" fmla="*/ 1883019 w 1883019"/>
              <a:gd name="connsiteY3" fmla="*/ 264447 h 1586653"/>
              <a:gd name="connsiteX4" fmla="*/ 1883019 w 1883019"/>
              <a:gd name="connsiteY4" fmla="*/ 1322206 h 1586653"/>
              <a:gd name="connsiteX5" fmla="*/ 1618572 w 1883019"/>
              <a:gd name="connsiteY5" fmla="*/ 1586653 h 1586653"/>
              <a:gd name="connsiteX6" fmla="*/ 264447 w 1883019"/>
              <a:gd name="connsiteY6" fmla="*/ 1586653 h 1586653"/>
              <a:gd name="connsiteX7" fmla="*/ 0 w 1883019"/>
              <a:gd name="connsiteY7" fmla="*/ 1322206 h 1586653"/>
              <a:gd name="connsiteX8" fmla="*/ 0 w 1883019"/>
              <a:gd name="connsiteY8" fmla="*/ 264447 h 158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3019" h="1586653">
                <a:moveTo>
                  <a:pt x="0" y="264447"/>
                </a:moveTo>
                <a:cubicBezTo>
                  <a:pt x="0" y="118397"/>
                  <a:pt x="118397" y="0"/>
                  <a:pt x="264447" y="0"/>
                </a:cubicBezTo>
                <a:lnTo>
                  <a:pt x="1618572" y="0"/>
                </a:lnTo>
                <a:cubicBezTo>
                  <a:pt x="1764622" y="0"/>
                  <a:pt x="1883019" y="118397"/>
                  <a:pt x="1883019" y="264447"/>
                </a:cubicBezTo>
                <a:lnTo>
                  <a:pt x="1883019" y="1322206"/>
                </a:lnTo>
                <a:cubicBezTo>
                  <a:pt x="1883019" y="1468256"/>
                  <a:pt x="1764622" y="1586653"/>
                  <a:pt x="1618572" y="1586653"/>
                </a:cubicBezTo>
                <a:lnTo>
                  <a:pt x="264447" y="1586653"/>
                </a:lnTo>
                <a:cubicBezTo>
                  <a:pt x="118397" y="1586653"/>
                  <a:pt x="0" y="1468256"/>
                  <a:pt x="0" y="1322206"/>
                </a:cubicBezTo>
                <a:lnTo>
                  <a:pt x="0" y="264447"/>
                </a:lnTo>
                <a:close/>
              </a:path>
            </a:pathLst>
          </a:custGeom>
        </p:spPr>
        <p:style>
          <a:lnRef idx="0">
            <a:schemeClr val="lt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txBody>
          <a:bodyPr spcFirstLastPara="0" vert="horz" wrap="square" lIns="161274" tIns="161274" rIns="161274" bIns="161274" numCol="1" spcCol="1270" anchor="ctr" anchorCtr="0">
            <a:noAutofit/>
          </a:bodyPr>
          <a:lstStyle/>
          <a:p>
            <a:pPr marL="0" lvl="0" indent="0" algn="ctr" defTabSz="977900" rtl="0">
              <a:lnSpc>
                <a:spcPct val="90000"/>
              </a:lnSpc>
              <a:spcBef>
                <a:spcPct val="0"/>
              </a:spcBef>
              <a:spcAft>
                <a:spcPct val="35000"/>
              </a:spcAft>
              <a:buNone/>
            </a:pPr>
            <a:r>
              <a:rPr lang="en-IN" sz="2200" kern="1200" dirty="0"/>
              <a:t>Cleaning the dataset</a:t>
            </a:r>
          </a:p>
        </p:txBody>
      </p:sp>
      <p:sp>
        <p:nvSpPr>
          <p:cNvPr id="12" name="Freeform: Shape 11">
            <a:extLst>
              <a:ext uri="{FF2B5EF4-FFF2-40B4-BE49-F238E27FC236}">
                <a16:creationId xmlns:a16="http://schemas.microsoft.com/office/drawing/2014/main" id="{25CB35E3-C0CD-F432-BA47-2BFF9375C31E}"/>
              </a:ext>
            </a:extLst>
          </p:cNvPr>
          <p:cNvSpPr/>
          <p:nvPr/>
        </p:nvSpPr>
        <p:spPr>
          <a:xfrm>
            <a:off x="-4814882" y="2635673"/>
            <a:ext cx="1883019" cy="1586653"/>
          </a:xfrm>
          <a:custGeom>
            <a:avLst/>
            <a:gdLst>
              <a:gd name="connsiteX0" fmla="*/ 0 w 1883019"/>
              <a:gd name="connsiteY0" fmla="*/ 264447 h 1586653"/>
              <a:gd name="connsiteX1" fmla="*/ 264447 w 1883019"/>
              <a:gd name="connsiteY1" fmla="*/ 0 h 1586653"/>
              <a:gd name="connsiteX2" fmla="*/ 1618572 w 1883019"/>
              <a:gd name="connsiteY2" fmla="*/ 0 h 1586653"/>
              <a:gd name="connsiteX3" fmla="*/ 1883019 w 1883019"/>
              <a:gd name="connsiteY3" fmla="*/ 264447 h 1586653"/>
              <a:gd name="connsiteX4" fmla="*/ 1883019 w 1883019"/>
              <a:gd name="connsiteY4" fmla="*/ 1322206 h 1586653"/>
              <a:gd name="connsiteX5" fmla="*/ 1618572 w 1883019"/>
              <a:gd name="connsiteY5" fmla="*/ 1586653 h 1586653"/>
              <a:gd name="connsiteX6" fmla="*/ 264447 w 1883019"/>
              <a:gd name="connsiteY6" fmla="*/ 1586653 h 1586653"/>
              <a:gd name="connsiteX7" fmla="*/ 0 w 1883019"/>
              <a:gd name="connsiteY7" fmla="*/ 1322206 h 1586653"/>
              <a:gd name="connsiteX8" fmla="*/ 0 w 1883019"/>
              <a:gd name="connsiteY8" fmla="*/ 264447 h 158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3019" h="1586653">
                <a:moveTo>
                  <a:pt x="0" y="264447"/>
                </a:moveTo>
                <a:cubicBezTo>
                  <a:pt x="0" y="118397"/>
                  <a:pt x="118397" y="0"/>
                  <a:pt x="264447" y="0"/>
                </a:cubicBezTo>
                <a:lnTo>
                  <a:pt x="1618572" y="0"/>
                </a:lnTo>
                <a:cubicBezTo>
                  <a:pt x="1764622" y="0"/>
                  <a:pt x="1883019" y="118397"/>
                  <a:pt x="1883019" y="264447"/>
                </a:cubicBezTo>
                <a:lnTo>
                  <a:pt x="1883019" y="1322206"/>
                </a:lnTo>
                <a:cubicBezTo>
                  <a:pt x="1883019" y="1468256"/>
                  <a:pt x="1764622" y="1586653"/>
                  <a:pt x="1618572" y="1586653"/>
                </a:cubicBezTo>
                <a:lnTo>
                  <a:pt x="264447" y="1586653"/>
                </a:lnTo>
                <a:cubicBezTo>
                  <a:pt x="118397" y="1586653"/>
                  <a:pt x="0" y="1468256"/>
                  <a:pt x="0" y="1322206"/>
                </a:cubicBezTo>
                <a:lnTo>
                  <a:pt x="0" y="264447"/>
                </a:lnTo>
                <a:close/>
              </a:path>
            </a:pathLst>
          </a:custGeom>
        </p:spPr>
        <p:style>
          <a:lnRef idx="0">
            <a:schemeClr val="lt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txBody>
          <a:bodyPr spcFirstLastPara="0" vert="horz" wrap="square" lIns="161274" tIns="161274" rIns="161274" bIns="161274" numCol="1" spcCol="1270" anchor="ctr" anchorCtr="0">
            <a:noAutofit/>
          </a:bodyPr>
          <a:lstStyle/>
          <a:p>
            <a:pPr marL="0" lvl="0" indent="0" algn="ctr" defTabSz="977900" rtl="0">
              <a:lnSpc>
                <a:spcPct val="90000"/>
              </a:lnSpc>
              <a:spcBef>
                <a:spcPct val="0"/>
              </a:spcBef>
              <a:spcAft>
                <a:spcPct val="35000"/>
              </a:spcAft>
              <a:buNone/>
            </a:pPr>
            <a:r>
              <a:rPr lang="en-US" sz="2200" kern="1200" dirty="0"/>
              <a:t>Filling in the missing data</a:t>
            </a:r>
          </a:p>
        </p:txBody>
      </p:sp>
      <p:sp>
        <p:nvSpPr>
          <p:cNvPr id="13" name="Freeform: Shape 12">
            <a:extLst>
              <a:ext uri="{FF2B5EF4-FFF2-40B4-BE49-F238E27FC236}">
                <a16:creationId xmlns:a16="http://schemas.microsoft.com/office/drawing/2014/main" id="{A0431ED4-BA33-DC0C-5B9A-4A8ADE2776FE}"/>
              </a:ext>
            </a:extLst>
          </p:cNvPr>
          <p:cNvSpPr/>
          <p:nvPr/>
        </p:nvSpPr>
        <p:spPr>
          <a:xfrm>
            <a:off x="-2830724" y="2635673"/>
            <a:ext cx="1883019" cy="1586653"/>
          </a:xfrm>
          <a:custGeom>
            <a:avLst/>
            <a:gdLst>
              <a:gd name="connsiteX0" fmla="*/ 0 w 1883019"/>
              <a:gd name="connsiteY0" fmla="*/ 264447 h 1586653"/>
              <a:gd name="connsiteX1" fmla="*/ 264447 w 1883019"/>
              <a:gd name="connsiteY1" fmla="*/ 0 h 1586653"/>
              <a:gd name="connsiteX2" fmla="*/ 1618572 w 1883019"/>
              <a:gd name="connsiteY2" fmla="*/ 0 h 1586653"/>
              <a:gd name="connsiteX3" fmla="*/ 1883019 w 1883019"/>
              <a:gd name="connsiteY3" fmla="*/ 264447 h 1586653"/>
              <a:gd name="connsiteX4" fmla="*/ 1883019 w 1883019"/>
              <a:gd name="connsiteY4" fmla="*/ 1322206 h 1586653"/>
              <a:gd name="connsiteX5" fmla="*/ 1618572 w 1883019"/>
              <a:gd name="connsiteY5" fmla="*/ 1586653 h 1586653"/>
              <a:gd name="connsiteX6" fmla="*/ 264447 w 1883019"/>
              <a:gd name="connsiteY6" fmla="*/ 1586653 h 1586653"/>
              <a:gd name="connsiteX7" fmla="*/ 0 w 1883019"/>
              <a:gd name="connsiteY7" fmla="*/ 1322206 h 1586653"/>
              <a:gd name="connsiteX8" fmla="*/ 0 w 1883019"/>
              <a:gd name="connsiteY8" fmla="*/ 264447 h 158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3019" h="1586653">
                <a:moveTo>
                  <a:pt x="0" y="264447"/>
                </a:moveTo>
                <a:cubicBezTo>
                  <a:pt x="0" y="118397"/>
                  <a:pt x="118397" y="0"/>
                  <a:pt x="264447" y="0"/>
                </a:cubicBezTo>
                <a:lnTo>
                  <a:pt x="1618572" y="0"/>
                </a:lnTo>
                <a:cubicBezTo>
                  <a:pt x="1764622" y="0"/>
                  <a:pt x="1883019" y="118397"/>
                  <a:pt x="1883019" y="264447"/>
                </a:cubicBezTo>
                <a:lnTo>
                  <a:pt x="1883019" y="1322206"/>
                </a:lnTo>
                <a:cubicBezTo>
                  <a:pt x="1883019" y="1468256"/>
                  <a:pt x="1764622" y="1586653"/>
                  <a:pt x="1618572" y="1586653"/>
                </a:cubicBezTo>
                <a:lnTo>
                  <a:pt x="264447" y="1586653"/>
                </a:lnTo>
                <a:cubicBezTo>
                  <a:pt x="118397" y="1586653"/>
                  <a:pt x="0" y="1468256"/>
                  <a:pt x="0" y="1322206"/>
                </a:cubicBezTo>
                <a:lnTo>
                  <a:pt x="0" y="264447"/>
                </a:lnTo>
                <a:close/>
              </a:path>
            </a:pathLst>
          </a:custGeom>
        </p:spPr>
        <p:style>
          <a:lnRef idx="0">
            <a:schemeClr val="lt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txBody>
          <a:bodyPr spcFirstLastPara="0" vert="horz" wrap="square" lIns="161274" tIns="161274" rIns="161274" bIns="161274" numCol="1" spcCol="1270" anchor="ctr" anchorCtr="0">
            <a:noAutofit/>
          </a:bodyPr>
          <a:lstStyle/>
          <a:p>
            <a:pPr marL="0" lvl="0" indent="0" algn="ctr" defTabSz="977900" rtl="0">
              <a:lnSpc>
                <a:spcPct val="90000"/>
              </a:lnSpc>
              <a:spcBef>
                <a:spcPct val="0"/>
              </a:spcBef>
              <a:spcAft>
                <a:spcPct val="35000"/>
              </a:spcAft>
              <a:buNone/>
            </a:pPr>
            <a:r>
              <a:rPr lang="en-US" sz="2200" kern="1200" dirty="0"/>
              <a:t>Doing the simple statistical analysis</a:t>
            </a:r>
          </a:p>
        </p:txBody>
      </p:sp>
      <p:pic>
        <p:nvPicPr>
          <p:cNvPr id="16" name="Graphic 15" descr="Graduation cap with solid fill">
            <a:hlinkClick r:id="rId2" action="ppaction://hlinksldjump"/>
            <a:extLst>
              <a:ext uri="{FF2B5EF4-FFF2-40B4-BE49-F238E27FC236}">
                <a16:creationId xmlns:a16="http://schemas.microsoft.com/office/drawing/2014/main" id="{955F30F3-E0D0-CD4E-A87A-9ECCA893A0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884" y="519123"/>
            <a:ext cx="663204" cy="663204"/>
          </a:xfrm>
          <a:prstGeom prst="rect">
            <a:avLst/>
          </a:prstGeom>
          <a:effectLst/>
        </p:spPr>
      </p:pic>
      <p:grpSp>
        <p:nvGrpSpPr>
          <p:cNvPr id="17" name="Group 16">
            <a:extLst>
              <a:ext uri="{FF2B5EF4-FFF2-40B4-BE49-F238E27FC236}">
                <a16:creationId xmlns:a16="http://schemas.microsoft.com/office/drawing/2014/main" id="{0E6DD242-7CC2-3296-19A3-2A82CAB86A83}"/>
              </a:ext>
            </a:extLst>
          </p:cNvPr>
          <p:cNvGrpSpPr/>
          <p:nvPr/>
        </p:nvGrpSpPr>
        <p:grpSpPr>
          <a:xfrm>
            <a:off x="-1003851" y="338005"/>
            <a:ext cx="991181" cy="991181"/>
            <a:chOff x="-1014071" y="370374"/>
            <a:chExt cx="991181" cy="991181"/>
          </a:xfrm>
        </p:grpSpPr>
        <p:sp>
          <p:nvSpPr>
            <p:cNvPr id="18" name="Oval 17">
              <a:extLst>
                <a:ext uri="{FF2B5EF4-FFF2-40B4-BE49-F238E27FC236}">
                  <a16:creationId xmlns:a16="http://schemas.microsoft.com/office/drawing/2014/main" id="{758B5F6D-7767-F36D-B5E4-C14926BE4C54}"/>
                </a:ext>
              </a:extLst>
            </p:cNvPr>
            <p:cNvSpPr/>
            <p:nvPr/>
          </p:nvSpPr>
          <p:spPr>
            <a:xfrm>
              <a:off x="-1014071" y="370374"/>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Graphic 18" descr="Research with solid fill">
              <a:extLst>
                <a:ext uri="{FF2B5EF4-FFF2-40B4-BE49-F238E27FC236}">
                  <a16:creationId xmlns:a16="http://schemas.microsoft.com/office/drawing/2014/main" id="{53113502-3CC0-9D42-CBF7-C33A1855A9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500" y="524313"/>
              <a:ext cx="724415" cy="724415"/>
            </a:xfrm>
            <a:prstGeom prst="rect">
              <a:avLst/>
            </a:prstGeom>
          </p:spPr>
        </p:pic>
      </p:grpSp>
      <p:grpSp>
        <p:nvGrpSpPr>
          <p:cNvPr id="20" name="Group 19">
            <a:extLst>
              <a:ext uri="{FF2B5EF4-FFF2-40B4-BE49-F238E27FC236}">
                <a16:creationId xmlns:a16="http://schemas.microsoft.com/office/drawing/2014/main" id="{13E31447-C4D1-DAB3-F17E-8A4B2323DF8F}"/>
              </a:ext>
            </a:extLst>
          </p:cNvPr>
          <p:cNvGrpSpPr/>
          <p:nvPr/>
        </p:nvGrpSpPr>
        <p:grpSpPr>
          <a:xfrm>
            <a:off x="-1014071" y="4264821"/>
            <a:ext cx="991181" cy="991181"/>
            <a:chOff x="-1014071" y="4264821"/>
            <a:chExt cx="991181" cy="991181"/>
          </a:xfrm>
        </p:grpSpPr>
        <p:sp>
          <p:nvSpPr>
            <p:cNvPr id="21" name="Oval 20">
              <a:extLst>
                <a:ext uri="{FF2B5EF4-FFF2-40B4-BE49-F238E27FC236}">
                  <a16:creationId xmlns:a16="http://schemas.microsoft.com/office/drawing/2014/main" id="{2A666C35-B548-017A-FC9D-BCCE1CF4F5CF}"/>
                </a:ext>
              </a:extLst>
            </p:cNvPr>
            <p:cNvSpPr/>
            <p:nvPr/>
          </p:nvSpPr>
          <p:spPr>
            <a:xfrm>
              <a:off x="-1014071" y="426482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Graphic 21" descr="Cloud with solid fill">
              <a:extLst>
                <a:ext uri="{FF2B5EF4-FFF2-40B4-BE49-F238E27FC236}">
                  <a16:creationId xmlns:a16="http://schemas.microsoft.com/office/drawing/2014/main" id="{7044535F-817A-A1C2-5F38-34305714DF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7434" y="4401458"/>
              <a:ext cx="717906" cy="717906"/>
            </a:xfrm>
            <a:prstGeom prst="rect">
              <a:avLst/>
            </a:prstGeom>
          </p:spPr>
        </p:pic>
      </p:grpSp>
      <p:grpSp>
        <p:nvGrpSpPr>
          <p:cNvPr id="26" name="Group 25">
            <a:extLst>
              <a:ext uri="{FF2B5EF4-FFF2-40B4-BE49-F238E27FC236}">
                <a16:creationId xmlns:a16="http://schemas.microsoft.com/office/drawing/2014/main" id="{0BD9F618-3747-02BA-EC27-4B9FBC94C585}"/>
              </a:ext>
            </a:extLst>
          </p:cNvPr>
          <p:cNvGrpSpPr/>
          <p:nvPr/>
        </p:nvGrpSpPr>
        <p:grpSpPr>
          <a:xfrm>
            <a:off x="420700" y="1663445"/>
            <a:ext cx="991181" cy="991181"/>
            <a:chOff x="-1014071" y="1668523"/>
            <a:chExt cx="991181" cy="991181"/>
          </a:xfrm>
        </p:grpSpPr>
        <p:sp>
          <p:nvSpPr>
            <p:cNvPr id="27" name="Oval 26">
              <a:extLst>
                <a:ext uri="{FF2B5EF4-FFF2-40B4-BE49-F238E27FC236}">
                  <a16:creationId xmlns:a16="http://schemas.microsoft.com/office/drawing/2014/main" id="{13D530ED-86E5-058C-FC0B-0ECC46BD64FF}"/>
                </a:ext>
              </a:extLst>
            </p:cNvPr>
            <p:cNvSpPr/>
            <p:nvPr/>
          </p:nvSpPr>
          <p:spPr>
            <a:xfrm>
              <a:off x="-1014071" y="1668523"/>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descr="Database with solid fill">
              <a:extLst>
                <a:ext uri="{FF2B5EF4-FFF2-40B4-BE49-F238E27FC236}">
                  <a16:creationId xmlns:a16="http://schemas.microsoft.com/office/drawing/2014/main" id="{FD97BD61-61DA-D219-7155-BB8DAEDD9A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7213" y="1794821"/>
              <a:ext cx="717906" cy="717906"/>
            </a:xfrm>
            <a:prstGeom prst="rect">
              <a:avLst/>
            </a:prstGeom>
          </p:spPr>
        </p:pic>
      </p:grpSp>
      <p:grpSp>
        <p:nvGrpSpPr>
          <p:cNvPr id="23" name="Group 22">
            <a:extLst>
              <a:ext uri="{FF2B5EF4-FFF2-40B4-BE49-F238E27FC236}">
                <a16:creationId xmlns:a16="http://schemas.microsoft.com/office/drawing/2014/main" id="{1A841FC5-C5A6-234F-90EB-5A7AE17DC144}"/>
              </a:ext>
            </a:extLst>
          </p:cNvPr>
          <p:cNvGrpSpPr/>
          <p:nvPr/>
        </p:nvGrpSpPr>
        <p:grpSpPr>
          <a:xfrm>
            <a:off x="-1014071" y="2966672"/>
            <a:ext cx="991181" cy="991181"/>
            <a:chOff x="-1014071" y="2966672"/>
            <a:chExt cx="991181" cy="991181"/>
          </a:xfrm>
        </p:grpSpPr>
        <p:sp>
          <p:nvSpPr>
            <p:cNvPr id="24" name="Oval 23">
              <a:extLst>
                <a:ext uri="{FF2B5EF4-FFF2-40B4-BE49-F238E27FC236}">
                  <a16:creationId xmlns:a16="http://schemas.microsoft.com/office/drawing/2014/main" id="{B030C226-2300-1911-3F1E-08E284FBAABD}"/>
                </a:ext>
              </a:extLst>
            </p:cNvPr>
            <p:cNvSpPr/>
            <p:nvPr/>
          </p:nvSpPr>
          <p:spPr>
            <a:xfrm>
              <a:off x="-1014071" y="2966672"/>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Graphic 24" descr="Bar chart with solid fill">
              <a:extLst>
                <a:ext uri="{FF2B5EF4-FFF2-40B4-BE49-F238E27FC236}">
                  <a16:creationId xmlns:a16="http://schemas.microsoft.com/office/drawing/2014/main" id="{A5A66BFC-28FE-2DB6-2836-719FE3608CA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7434" y="3052308"/>
              <a:ext cx="738349" cy="738349"/>
            </a:xfrm>
            <a:prstGeom prst="rect">
              <a:avLst/>
            </a:prstGeom>
          </p:spPr>
        </p:pic>
      </p:grpSp>
      <p:grpSp>
        <p:nvGrpSpPr>
          <p:cNvPr id="29" name="Group 28">
            <a:extLst>
              <a:ext uri="{FF2B5EF4-FFF2-40B4-BE49-F238E27FC236}">
                <a16:creationId xmlns:a16="http://schemas.microsoft.com/office/drawing/2014/main" id="{AF4BAF18-9101-5B86-0621-7669BBFB2C5A}"/>
              </a:ext>
            </a:extLst>
          </p:cNvPr>
          <p:cNvGrpSpPr/>
          <p:nvPr/>
        </p:nvGrpSpPr>
        <p:grpSpPr>
          <a:xfrm>
            <a:off x="-1014071" y="5562971"/>
            <a:ext cx="991181" cy="991181"/>
            <a:chOff x="-1014071" y="5562971"/>
            <a:chExt cx="991181" cy="991181"/>
          </a:xfrm>
        </p:grpSpPr>
        <p:sp>
          <p:nvSpPr>
            <p:cNvPr id="30" name="Oval 29">
              <a:extLst>
                <a:ext uri="{FF2B5EF4-FFF2-40B4-BE49-F238E27FC236}">
                  <a16:creationId xmlns:a16="http://schemas.microsoft.com/office/drawing/2014/main" id="{A3E9992D-9D8A-1864-9500-ED3EE838F3D1}"/>
                </a:ext>
              </a:extLst>
            </p:cNvPr>
            <p:cNvSpPr/>
            <p:nvPr/>
          </p:nvSpPr>
          <p:spPr>
            <a:xfrm>
              <a:off x="-1014071" y="556297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Graphic 30" descr="Microscope with solid fill">
              <a:hlinkClick r:id="rId13" action="ppaction://hlinksldjump"/>
              <a:extLst>
                <a:ext uri="{FF2B5EF4-FFF2-40B4-BE49-F238E27FC236}">
                  <a16:creationId xmlns:a16="http://schemas.microsoft.com/office/drawing/2014/main" id="{28BDD059-ECA2-52CD-6417-C22441BBD34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4087" y="5752955"/>
              <a:ext cx="611212" cy="611212"/>
            </a:xfrm>
            <a:prstGeom prst="rect">
              <a:avLst/>
            </a:prstGeom>
            <a:effectLst/>
          </p:spPr>
        </p:pic>
      </p:grpSp>
      <p:sp>
        <p:nvSpPr>
          <p:cNvPr id="32" name="Freeform: Shape 31">
            <a:extLst>
              <a:ext uri="{FF2B5EF4-FFF2-40B4-BE49-F238E27FC236}">
                <a16:creationId xmlns:a16="http://schemas.microsoft.com/office/drawing/2014/main" id="{CDCA4083-3CE5-1AFE-D264-325EF5D06EAC}"/>
              </a:ext>
            </a:extLst>
          </p:cNvPr>
          <p:cNvSpPr/>
          <p:nvPr/>
        </p:nvSpPr>
        <p:spPr>
          <a:xfrm rot="10800000">
            <a:off x="-22889" y="-3707682"/>
            <a:ext cx="987136" cy="11795760"/>
          </a:xfrm>
          <a:custGeom>
            <a:avLst/>
            <a:gdLst>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5259 w 992395"/>
              <a:gd name="connsiteY0" fmla="*/ 11795760 h 11795760"/>
              <a:gd name="connsiteX1" fmla="*/ 5259 w 992395"/>
              <a:gd name="connsiteY1" fmla="*/ 6578598 h 11795760"/>
              <a:gd name="connsiteX2" fmla="*/ 512280 w 992395"/>
              <a:gd name="connsiteY2" fmla="*/ 5897880 h 11795760"/>
              <a:gd name="connsiteX3" fmla="*/ 5259 w 992395"/>
              <a:gd name="connsiteY3" fmla="*/ 5217162 h 11795760"/>
              <a:gd name="connsiteX4" fmla="*/ 5259 w 992395"/>
              <a:gd name="connsiteY4" fmla="*/ 0 h 11795760"/>
              <a:gd name="connsiteX5" fmla="*/ 992395 w 992395"/>
              <a:gd name="connsiteY5" fmla="*/ 0 h 11795760"/>
              <a:gd name="connsiteX6" fmla="*/ 992395 w 992395"/>
              <a:gd name="connsiteY6" fmla="*/ 11795760 h 11795760"/>
              <a:gd name="connsiteX7" fmla="*/ 5259 w 992395"/>
              <a:gd name="connsiteY7" fmla="*/ 11795760 h 11795760"/>
              <a:gd name="connsiteX0" fmla="*/ 5098 w 992234"/>
              <a:gd name="connsiteY0" fmla="*/ 11795760 h 11795760"/>
              <a:gd name="connsiteX1" fmla="*/ 5101 w 992234"/>
              <a:gd name="connsiteY1" fmla="*/ 6578598 h 11795760"/>
              <a:gd name="connsiteX2" fmla="*/ 512119 w 992234"/>
              <a:gd name="connsiteY2" fmla="*/ 5897880 h 11795760"/>
              <a:gd name="connsiteX3" fmla="*/ 5098 w 992234"/>
              <a:gd name="connsiteY3" fmla="*/ 5217162 h 11795760"/>
              <a:gd name="connsiteX4" fmla="*/ 5098 w 992234"/>
              <a:gd name="connsiteY4" fmla="*/ 0 h 11795760"/>
              <a:gd name="connsiteX5" fmla="*/ 992234 w 992234"/>
              <a:gd name="connsiteY5" fmla="*/ 0 h 11795760"/>
              <a:gd name="connsiteX6" fmla="*/ 992234 w 992234"/>
              <a:gd name="connsiteY6" fmla="*/ 11795760 h 11795760"/>
              <a:gd name="connsiteX7" fmla="*/ 5098 w 992234"/>
              <a:gd name="connsiteY7" fmla="*/ 11795760 h 11795760"/>
              <a:gd name="connsiteX0" fmla="*/ 3333 w 990469"/>
              <a:gd name="connsiteY0" fmla="*/ 11795760 h 11795760"/>
              <a:gd name="connsiteX1" fmla="*/ 3336 w 990469"/>
              <a:gd name="connsiteY1" fmla="*/ 6578598 h 11795760"/>
              <a:gd name="connsiteX2" fmla="*/ 510354 w 990469"/>
              <a:gd name="connsiteY2" fmla="*/ 5897880 h 11795760"/>
              <a:gd name="connsiteX3" fmla="*/ 3333 w 990469"/>
              <a:gd name="connsiteY3" fmla="*/ 5217162 h 11795760"/>
              <a:gd name="connsiteX4" fmla="*/ 3333 w 990469"/>
              <a:gd name="connsiteY4" fmla="*/ 0 h 11795760"/>
              <a:gd name="connsiteX5" fmla="*/ 990469 w 990469"/>
              <a:gd name="connsiteY5" fmla="*/ 0 h 11795760"/>
              <a:gd name="connsiteX6" fmla="*/ 990469 w 990469"/>
              <a:gd name="connsiteY6" fmla="*/ 11795760 h 11795760"/>
              <a:gd name="connsiteX7" fmla="*/ 3333 w 990469"/>
              <a:gd name="connsiteY7" fmla="*/ 11795760 h 11795760"/>
              <a:gd name="connsiteX0" fmla="*/ 181 w 987317"/>
              <a:gd name="connsiteY0" fmla="*/ 11795760 h 11795760"/>
              <a:gd name="connsiteX1" fmla="*/ 184 w 987317"/>
              <a:gd name="connsiteY1" fmla="*/ 6578598 h 11795760"/>
              <a:gd name="connsiteX2" fmla="*/ 507202 w 987317"/>
              <a:gd name="connsiteY2" fmla="*/ 5897880 h 11795760"/>
              <a:gd name="connsiteX3" fmla="*/ 181 w 987317"/>
              <a:gd name="connsiteY3" fmla="*/ 5217162 h 11795760"/>
              <a:gd name="connsiteX4" fmla="*/ 181 w 987317"/>
              <a:gd name="connsiteY4" fmla="*/ 0 h 11795760"/>
              <a:gd name="connsiteX5" fmla="*/ 987317 w 987317"/>
              <a:gd name="connsiteY5" fmla="*/ 0 h 11795760"/>
              <a:gd name="connsiteX6" fmla="*/ 987317 w 987317"/>
              <a:gd name="connsiteY6" fmla="*/ 11795760 h 11795760"/>
              <a:gd name="connsiteX7" fmla="*/ 181 w 987317"/>
              <a:gd name="connsiteY7" fmla="*/ 11795760 h 11795760"/>
              <a:gd name="connsiteX0" fmla="*/ 1898 w 989034"/>
              <a:gd name="connsiteY0" fmla="*/ 11795760 h 11795760"/>
              <a:gd name="connsiteX1" fmla="*/ 1901 w 989034"/>
              <a:gd name="connsiteY1" fmla="*/ 6578598 h 11795760"/>
              <a:gd name="connsiteX2" fmla="*/ 508919 w 989034"/>
              <a:gd name="connsiteY2" fmla="*/ 5897880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1898 w 989034"/>
              <a:gd name="connsiteY0" fmla="*/ 11795760 h 11795760"/>
              <a:gd name="connsiteX1" fmla="*/ 1901 w 989034"/>
              <a:gd name="connsiteY1" fmla="*/ 6578598 h 11795760"/>
              <a:gd name="connsiteX2" fmla="*/ 508919 w 989034"/>
              <a:gd name="connsiteY2" fmla="*/ 5869305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2005 w 989141"/>
              <a:gd name="connsiteY0" fmla="*/ 11795760 h 11795760"/>
              <a:gd name="connsiteX1" fmla="*/ 2008 w 989141"/>
              <a:gd name="connsiteY1" fmla="*/ 6578598 h 11795760"/>
              <a:gd name="connsiteX2" fmla="*/ 478546 w 989141"/>
              <a:gd name="connsiteY2" fmla="*/ 5884545 h 11795760"/>
              <a:gd name="connsiteX3" fmla="*/ 2005 w 989141"/>
              <a:gd name="connsiteY3" fmla="*/ 5217162 h 11795760"/>
              <a:gd name="connsiteX4" fmla="*/ 2005 w 989141"/>
              <a:gd name="connsiteY4" fmla="*/ 0 h 11795760"/>
              <a:gd name="connsiteX5" fmla="*/ 989141 w 989141"/>
              <a:gd name="connsiteY5" fmla="*/ 0 h 11795760"/>
              <a:gd name="connsiteX6" fmla="*/ 989141 w 989141"/>
              <a:gd name="connsiteY6" fmla="*/ 11795760 h 11795760"/>
              <a:gd name="connsiteX7" fmla="*/ 2005 w 989141"/>
              <a:gd name="connsiteY7" fmla="*/ 11795760 h 11795760"/>
              <a:gd name="connsiteX0" fmla="*/ 2027 w 989163"/>
              <a:gd name="connsiteY0" fmla="*/ 11795760 h 11795760"/>
              <a:gd name="connsiteX1" fmla="*/ 2030 w 989163"/>
              <a:gd name="connsiteY1" fmla="*/ 6578598 h 11795760"/>
              <a:gd name="connsiteX2" fmla="*/ 472856 w 989163"/>
              <a:gd name="connsiteY2" fmla="*/ 5867400 h 11795760"/>
              <a:gd name="connsiteX3" fmla="*/ 2027 w 989163"/>
              <a:gd name="connsiteY3" fmla="*/ 5217162 h 11795760"/>
              <a:gd name="connsiteX4" fmla="*/ 2027 w 989163"/>
              <a:gd name="connsiteY4" fmla="*/ 0 h 11795760"/>
              <a:gd name="connsiteX5" fmla="*/ 989163 w 989163"/>
              <a:gd name="connsiteY5" fmla="*/ 0 h 11795760"/>
              <a:gd name="connsiteX6" fmla="*/ 989163 w 989163"/>
              <a:gd name="connsiteY6" fmla="*/ 11795760 h 11795760"/>
              <a:gd name="connsiteX7" fmla="*/ 2027 w 989163"/>
              <a:gd name="connsiteY7" fmla="*/ 11795760 h 11795760"/>
              <a:gd name="connsiteX0" fmla="*/ 2034 w 989170"/>
              <a:gd name="connsiteY0" fmla="*/ 11795760 h 11795760"/>
              <a:gd name="connsiteX1" fmla="*/ 2037 w 989170"/>
              <a:gd name="connsiteY1" fmla="*/ 6578598 h 11795760"/>
              <a:gd name="connsiteX2" fmla="*/ 472863 w 989170"/>
              <a:gd name="connsiteY2" fmla="*/ 5867400 h 11795760"/>
              <a:gd name="connsiteX3" fmla="*/ 2034 w 989170"/>
              <a:gd name="connsiteY3" fmla="*/ 5217162 h 11795760"/>
              <a:gd name="connsiteX4" fmla="*/ 2034 w 989170"/>
              <a:gd name="connsiteY4" fmla="*/ 0 h 11795760"/>
              <a:gd name="connsiteX5" fmla="*/ 989170 w 989170"/>
              <a:gd name="connsiteY5" fmla="*/ 0 h 11795760"/>
              <a:gd name="connsiteX6" fmla="*/ 989170 w 989170"/>
              <a:gd name="connsiteY6" fmla="*/ 11795760 h 11795760"/>
              <a:gd name="connsiteX7" fmla="*/ 2034 w 989170"/>
              <a:gd name="connsiteY7" fmla="*/ 11795760 h 11795760"/>
              <a:gd name="connsiteX0" fmla="*/ 2087 w 989223"/>
              <a:gd name="connsiteY0" fmla="*/ 11795760 h 11795760"/>
              <a:gd name="connsiteX1" fmla="*/ 2090 w 989223"/>
              <a:gd name="connsiteY1" fmla="*/ 6578598 h 11795760"/>
              <a:gd name="connsiteX2" fmla="*/ 472916 w 989223"/>
              <a:gd name="connsiteY2" fmla="*/ 5867400 h 11795760"/>
              <a:gd name="connsiteX3" fmla="*/ 2087 w 989223"/>
              <a:gd name="connsiteY3" fmla="*/ 5217162 h 11795760"/>
              <a:gd name="connsiteX4" fmla="*/ 2087 w 989223"/>
              <a:gd name="connsiteY4" fmla="*/ 0 h 11795760"/>
              <a:gd name="connsiteX5" fmla="*/ 989223 w 989223"/>
              <a:gd name="connsiteY5" fmla="*/ 0 h 11795760"/>
              <a:gd name="connsiteX6" fmla="*/ 989223 w 989223"/>
              <a:gd name="connsiteY6" fmla="*/ 11795760 h 11795760"/>
              <a:gd name="connsiteX7" fmla="*/ 2087 w 989223"/>
              <a:gd name="connsiteY7" fmla="*/ 11795760 h 11795760"/>
              <a:gd name="connsiteX0" fmla="*/ 2038 w 989174"/>
              <a:gd name="connsiteY0" fmla="*/ 11795760 h 11795760"/>
              <a:gd name="connsiteX1" fmla="*/ 2041 w 989174"/>
              <a:gd name="connsiteY1" fmla="*/ 6578598 h 11795760"/>
              <a:gd name="connsiteX2" fmla="*/ 472867 w 989174"/>
              <a:gd name="connsiteY2" fmla="*/ 5867400 h 11795760"/>
              <a:gd name="connsiteX3" fmla="*/ 2038 w 989174"/>
              <a:gd name="connsiteY3" fmla="*/ 5217162 h 11795760"/>
              <a:gd name="connsiteX4" fmla="*/ 2038 w 989174"/>
              <a:gd name="connsiteY4" fmla="*/ 0 h 11795760"/>
              <a:gd name="connsiteX5" fmla="*/ 989174 w 989174"/>
              <a:gd name="connsiteY5" fmla="*/ 0 h 11795760"/>
              <a:gd name="connsiteX6" fmla="*/ 989174 w 989174"/>
              <a:gd name="connsiteY6" fmla="*/ 11795760 h 11795760"/>
              <a:gd name="connsiteX7" fmla="*/ 2038 w 989174"/>
              <a:gd name="connsiteY7" fmla="*/ 11795760 h 11795760"/>
              <a:gd name="connsiteX0" fmla="*/ 2023 w 989159"/>
              <a:gd name="connsiteY0" fmla="*/ 11795760 h 11795760"/>
              <a:gd name="connsiteX1" fmla="*/ 2026 w 989159"/>
              <a:gd name="connsiteY1" fmla="*/ 6578598 h 11795760"/>
              <a:gd name="connsiteX2" fmla="*/ 472852 w 989159"/>
              <a:gd name="connsiteY2" fmla="*/ 5867400 h 11795760"/>
              <a:gd name="connsiteX3" fmla="*/ 2023 w 989159"/>
              <a:gd name="connsiteY3" fmla="*/ 5217162 h 11795760"/>
              <a:gd name="connsiteX4" fmla="*/ 2023 w 989159"/>
              <a:gd name="connsiteY4" fmla="*/ 0 h 11795760"/>
              <a:gd name="connsiteX5" fmla="*/ 989159 w 989159"/>
              <a:gd name="connsiteY5" fmla="*/ 0 h 11795760"/>
              <a:gd name="connsiteX6" fmla="*/ 989159 w 989159"/>
              <a:gd name="connsiteY6" fmla="*/ 11795760 h 11795760"/>
              <a:gd name="connsiteX7" fmla="*/ 2023 w 989159"/>
              <a:gd name="connsiteY7" fmla="*/ 11795760 h 11795760"/>
              <a:gd name="connsiteX0" fmla="*/ 4043 w 991179"/>
              <a:gd name="connsiteY0" fmla="*/ 11795760 h 11795760"/>
              <a:gd name="connsiteX1" fmla="*/ 4046 w 991179"/>
              <a:gd name="connsiteY1" fmla="*/ 6578598 h 11795760"/>
              <a:gd name="connsiteX2" fmla="*/ 474872 w 991179"/>
              <a:gd name="connsiteY2" fmla="*/ 5867400 h 11795760"/>
              <a:gd name="connsiteX3" fmla="*/ 4043 w 991179"/>
              <a:gd name="connsiteY3" fmla="*/ 5217162 h 11795760"/>
              <a:gd name="connsiteX4" fmla="*/ 4043 w 991179"/>
              <a:gd name="connsiteY4" fmla="*/ 0 h 11795760"/>
              <a:gd name="connsiteX5" fmla="*/ 991179 w 991179"/>
              <a:gd name="connsiteY5" fmla="*/ 0 h 11795760"/>
              <a:gd name="connsiteX6" fmla="*/ 991179 w 991179"/>
              <a:gd name="connsiteY6" fmla="*/ 11795760 h 11795760"/>
              <a:gd name="connsiteX7" fmla="*/ 4043 w 991179"/>
              <a:gd name="connsiteY7" fmla="*/ 11795760 h 11795760"/>
              <a:gd name="connsiteX0" fmla="*/ 4047 w 991183"/>
              <a:gd name="connsiteY0" fmla="*/ 11795760 h 11795760"/>
              <a:gd name="connsiteX1" fmla="*/ 243 w 991183"/>
              <a:gd name="connsiteY1" fmla="*/ 6666228 h 11795760"/>
              <a:gd name="connsiteX2" fmla="*/ 474876 w 991183"/>
              <a:gd name="connsiteY2" fmla="*/ 5867400 h 11795760"/>
              <a:gd name="connsiteX3" fmla="*/ 4047 w 991183"/>
              <a:gd name="connsiteY3" fmla="*/ 5217162 h 11795760"/>
              <a:gd name="connsiteX4" fmla="*/ 4047 w 991183"/>
              <a:gd name="connsiteY4" fmla="*/ 0 h 11795760"/>
              <a:gd name="connsiteX5" fmla="*/ 991183 w 991183"/>
              <a:gd name="connsiteY5" fmla="*/ 0 h 11795760"/>
              <a:gd name="connsiteX6" fmla="*/ 991183 w 991183"/>
              <a:gd name="connsiteY6" fmla="*/ 11795760 h 11795760"/>
              <a:gd name="connsiteX7" fmla="*/ 4047 w 991183"/>
              <a:gd name="connsiteY7" fmla="*/ 11795760 h 11795760"/>
              <a:gd name="connsiteX0" fmla="*/ 4000 w 991136"/>
              <a:gd name="connsiteY0" fmla="*/ 11795760 h 11795760"/>
              <a:gd name="connsiteX1" fmla="*/ 196 w 991136"/>
              <a:gd name="connsiteY1" fmla="*/ 6666228 h 11795760"/>
              <a:gd name="connsiteX2" fmla="*/ 474829 w 991136"/>
              <a:gd name="connsiteY2" fmla="*/ 5867400 h 11795760"/>
              <a:gd name="connsiteX3" fmla="*/ 11623 w 991136"/>
              <a:gd name="connsiteY3" fmla="*/ 5148582 h 11795760"/>
              <a:gd name="connsiteX4" fmla="*/ 4000 w 991136"/>
              <a:gd name="connsiteY4" fmla="*/ 0 h 11795760"/>
              <a:gd name="connsiteX5" fmla="*/ 991136 w 991136"/>
              <a:gd name="connsiteY5" fmla="*/ 0 h 11795760"/>
              <a:gd name="connsiteX6" fmla="*/ 991136 w 991136"/>
              <a:gd name="connsiteY6" fmla="*/ 11795760 h 11795760"/>
              <a:gd name="connsiteX7" fmla="*/ 4000 w 991136"/>
              <a:gd name="connsiteY7" fmla="*/ 11795760 h 11795760"/>
              <a:gd name="connsiteX0" fmla="*/ 3965 w 991101"/>
              <a:gd name="connsiteY0" fmla="*/ 11795760 h 11795760"/>
              <a:gd name="connsiteX1" fmla="*/ 161 w 991101"/>
              <a:gd name="connsiteY1" fmla="*/ 6666228 h 11795760"/>
              <a:gd name="connsiteX2" fmla="*/ 583379 w 991101"/>
              <a:gd name="connsiteY2" fmla="*/ 5888355 h 11795760"/>
              <a:gd name="connsiteX3" fmla="*/ 11588 w 991101"/>
              <a:gd name="connsiteY3" fmla="*/ 5148582 h 11795760"/>
              <a:gd name="connsiteX4" fmla="*/ 3965 w 991101"/>
              <a:gd name="connsiteY4" fmla="*/ 0 h 11795760"/>
              <a:gd name="connsiteX5" fmla="*/ 991101 w 991101"/>
              <a:gd name="connsiteY5" fmla="*/ 0 h 11795760"/>
              <a:gd name="connsiteX6" fmla="*/ 991101 w 991101"/>
              <a:gd name="connsiteY6" fmla="*/ 11795760 h 11795760"/>
              <a:gd name="connsiteX7" fmla="*/ 3965 w 991101"/>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7623 w 987136"/>
              <a:gd name="connsiteY3" fmla="*/ 514858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7148 w 987136"/>
              <a:gd name="connsiteY3" fmla="*/ 504380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90359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762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7136" h="11795760">
                <a:moveTo>
                  <a:pt x="0" y="11795760"/>
                </a:moveTo>
                <a:cubicBezTo>
                  <a:pt x="1" y="10056706"/>
                  <a:pt x="11438" y="8521487"/>
                  <a:pt x="11439" y="6782433"/>
                </a:cubicBezTo>
                <a:cubicBezTo>
                  <a:pt x="108" y="6614582"/>
                  <a:pt x="580050" y="6183206"/>
                  <a:pt x="579414" y="5894070"/>
                </a:cubicBezTo>
                <a:cubicBezTo>
                  <a:pt x="578778" y="5604934"/>
                  <a:pt x="-47521" y="5143078"/>
                  <a:pt x="7623" y="5047617"/>
                </a:cubicBezTo>
                <a:lnTo>
                  <a:pt x="0" y="0"/>
                </a:lnTo>
                <a:lnTo>
                  <a:pt x="987136" y="0"/>
                </a:lnTo>
                <a:lnTo>
                  <a:pt x="987136" y="11795760"/>
                </a:lnTo>
                <a:lnTo>
                  <a:pt x="0" y="11795760"/>
                </a:lnTo>
                <a:close/>
              </a:path>
            </a:pathLst>
          </a:custGeom>
          <a:solidFill>
            <a:srgbClr val="37446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accent1">
                  <a:lumMod val="50000"/>
                </a:schemeClr>
              </a:solidFill>
            </a:endParaRPr>
          </a:p>
        </p:txBody>
      </p:sp>
      <p:pic>
        <p:nvPicPr>
          <p:cNvPr id="33" name="Graphic 32" descr="Research with solid fill">
            <a:hlinkClick r:id="rId2" action="ppaction://hlinksldjump"/>
            <a:extLst>
              <a:ext uri="{FF2B5EF4-FFF2-40B4-BE49-F238E27FC236}">
                <a16:creationId xmlns:a16="http://schemas.microsoft.com/office/drawing/2014/main" id="{0795CD43-9C8C-BB93-13F2-4FF88042523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2319" y="524313"/>
            <a:ext cx="724415" cy="724415"/>
          </a:xfrm>
          <a:prstGeom prst="rect">
            <a:avLst/>
          </a:prstGeom>
        </p:spPr>
      </p:pic>
      <p:pic>
        <p:nvPicPr>
          <p:cNvPr id="34" name="Graphic 33" descr="Cloud with solid fill">
            <a:hlinkClick r:id="rId13" action="ppaction://hlinksldjump"/>
            <a:extLst>
              <a:ext uri="{FF2B5EF4-FFF2-40B4-BE49-F238E27FC236}">
                <a16:creationId xmlns:a16="http://schemas.microsoft.com/office/drawing/2014/main" id="{71078CD2-D2CE-B423-595B-DCADDB3D2BC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8385" y="4452534"/>
            <a:ext cx="717906" cy="717906"/>
          </a:xfrm>
          <a:prstGeom prst="rect">
            <a:avLst/>
          </a:prstGeom>
        </p:spPr>
      </p:pic>
      <p:pic>
        <p:nvPicPr>
          <p:cNvPr id="35" name="Graphic 34" descr="Bar chart with solid fill">
            <a:hlinkClick r:id="rId20" action="ppaction://hlinksldjump"/>
            <a:extLst>
              <a:ext uri="{FF2B5EF4-FFF2-40B4-BE49-F238E27FC236}">
                <a16:creationId xmlns:a16="http://schemas.microsoft.com/office/drawing/2014/main" id="{F6F9C6D6-6E78-3E87-8D32-DFAE3D8CF69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98385" y="3131668"/>
            <a:ext cx="738349" cy="738349"/>
          </a:xfrm>
          <a:prstGeom prst="rect">
            <a:avLst/>
          </a:prstGeom>
        </p:spPr>
      </p:pic>
      <p:pic>
        <p:nvPicPr>
          <p:cNvPr id="36" name="Graphic 35" descr="Database with solid fill">
            <a:hlinkClick r:id="rId23" action="ppaction://hlinksldjump"/>
            <a:extLst>
              <a:ext uri="{FF2B5EF4-FFF2-40B4-BE49-F238E27FC236}">
                <a16:creationId xmlns:a16="http://schemas.microsoft.com/office/drawing/2014/main" id="{5C6D7F05-3AB0-F5B3-2E25-C0A636D3F0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08606" y="1831245"/>
            <a:ext cx="717906" cy="717906"/>
          </a:xfrm>
          <a:prstGeom prst="rect">
            <a:avLst/>
          </a:prstGeom>
        </p:spPr>
      </p:pic>
      <p:pic>
        <p:nvPicPr>
          <p:cNvPr id="37" name="Graphic 36" descr="Microscope with solid fill">
            <a:hlinkClick r:id="rId25" action="ppaction://hlinksldjump"/>
            <a:extLst>
              <a:ext uri="{FF2B5EF4-FFF2-40B4-BE49-F238E27FC236}">
                <a16:creationId xmlns:a16="http://schemas.microsoft.com/office/drawing/2014/main" id="{DBA75490-E4A3-94FB-5788-397D8357787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51732" y="5752955"/>
            <a:ext cx="611212" cy="611212"/>
          </a:xfrm>
          <a:prstGeom prst="rect">
            <a:avLst/>
          </a:prstGeom>
          <a:effectLst/>
        </p:spPr>
      </p:pic>
    </p:spTree>
    <p:extLst>
      <p:ext uri="{BB962C8B-B14F-4D97-AF65-F5344CB8AC3E}">
        <p14:creationId xmlns:p14="http://schemas.microsoft.com/office/powerpoint/2010/main" val="328608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path" presetSubtype="0" accel="50000" decel="50000" fill="hold" grpId="0" nodeType="afterEffect">
                                  <p:stCondLst>
                                    <p:cond delay="0"/>
                                  </p:stCondLst>
                                  <p:childTnLst>
                                    <p:animMotion origin="layout" path="M 0.00299 -0.02199 L 0.57174 0.00903 " pathEditMode="relative" rAng="0" ptsTypes="AA">
                                      <p:cBhvr>
                                        <p:cTn id="12" dur="2000" fill="hold"/>
                                        <p:tgtEl>
                                          <p:spTgt spid="7"/>
                                        </p:tgtEl>
                                        <p:attrNameLst>
                                          <p:attrName>ppt_x</p:attrName>
                                          <p:attrName>ppt_y</p:attrName>
                                        </p:attrNameLst>
                                      </p:cBhvr>
                                      <p:rCtr x="28438" y="1551"/>
                                    </p:animMotion>
                                  </p:childTnLst>
                                </p:cTn>
                              </p:par>
                            </p:childTnLst>
                          </p:cTn>
                        </p:par>
                        <p:par>
                          <p:cTn id="13" fill="hold">
                            <p:stCondLst>
                              <p:cond delay="3000"/>
                            </p:stCondLst>
                            <p:childTnLst>
                              <p:par>
                                <p:cTn id="14" presetID="42" presetClass="path" presetSubtype="0" accel="50000" decel="50000" fill="hold" grpId="0" nodeType="afterEffect">
                                  <p:stCondLst>
                                    <p:cond delay="0"/>
                                  </p:stCondLst>
                                  <p:childTnLst>
                                    <p:animMotion origin="layout" path="M 0.00091 -0.0081 L 0.64844 0 " pathEditMode="relative" rAng="0" ptsTypes="AA">
                                      <p:cBhvr>
                                        <p:cTn id="15" dur="2000" fill="hold"/>
                                        <p:tgtEl>
                                          <p:spTgt spid="11"/>
                                        </p:tgtEl>
                                        <p:attrNameLst>
                                          <p:attrName>ppt_x</p:attrName>
                                          <p:attrName>ppt_y</p:attrName>
                                        </p:attrNameLst>
                                      </p:cBhvr>
                                      <p:rCtr x="32383" y="394"/>
                                    </p:animMotion>
                                  </p:childTnLst>
                                </p:cTn>
                              </p:par>
                            </p:childTnLst>
                          </p:cTn>
                        </p:par>
                        <p:par>
                          <p:cTn id="16" fill="hold">
                            <p:stCondLst>
                              <p:cond delay="5000"/>
                            </p:stCondLst>
                            <p:childTnLst>
                              <p:par>
                                <p:cTn id="17" presetID="42" presetClass="path" presetSubtype="0" accel="50000" decel="50000" fill="hold" grpId="0" nodeType="afterEffect">
                                  <p:stCondLst>
                                    <p:cond delay="0"/>
                                  </p:stCondLst>
                                  <p:childTnLst>
                                    <p:animMotion origin="layout" path="M -0.0013 -0.00324 L 0.64492 0.00093 " pathEditMode="relative" rAng="0" ptsTypes="AA">
                                      <p:cBhvr>
                                        <p:cTn id="18" dur="2000" fill="hold"/>
                                        <p:tgtEl>
                                          <p:spTgt spid="12"/>
                                        </p:tgtEl>
                                        <p:attrNameLst>
                                          <p:attrName>ppt_x</p:attrName>
                                          <p:attrName>ppt_y</p:attrName>
                                        </p:attrNameLst>
                                      </p:cBhvr>
                                      <p:rCtr x="32305" y="208"/>
                                    </p:animMotion>
                                  </p:childTnLst>
                                </p:cTn>
                              </p:par>
                            </p:childTnLst>
                          </p:cTn>
                        </p:par>
                        <p:par>
                          <p:cTn id="19" fill="hold">
                            <p:stCondLst>
                              <p:cond delay="7000"/>
                            </p:stCondLst>
                            <p:childTnLst>
                              <p:par>
                                <p:cTn id="20" presetID="42" presetClass="path" presetSubtype="0" accel="50000" decel="50000" fill="hold" grpId="0" nodeType="afterEffect">
                                  <p:stCondLst>
                                    <p:cond delay="0"/>
                                  </p:stCondLst>
                                  <p:childTnLst>
                                    <p:animMotion origin="layout" path="M -2.08333E-6 1.11111E-6 L 0.64245 1.11111E-6 " pathEditMode="relative" rAng="0" ptsTypes="AA">
                                      <p:cBhvr>
                                        <p:cTn id="21" dur="2000" fill="hold"/>
                                        <p:tgtEl>
                                          <p:spTgt spid="13"/>
                                        </p:tgtEl>
                                        <p:attrNameLst>
                                          <p:attrName>ppt_x</p:attrName>
                                          <p:attrName>ppt_y</p:attrName>
                                        </p:attrNameLst>
                                      </p:cBhvr>
                                      <p:rCtr x="32122" y="0"/>
                                    </p:animMotion>
                                  </p:childTnLst>
                                </p:cTn>
                              </p:par>
                            </p:childTnLst>
                          </p:cTn>
                        </p:par>
                        <p:par>
                          <p:cTn id="22" fill="hold">
                            <p:stCondLst>
                              <p:cond delay="90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4" grpId="0"/>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6016" y="638989"/>
            <a:ext cx="10020435" cy="1380393"/>
          </a:xfrm>
        </p:spPr>
        <p:txBody>
          <a:bodyPr>
            <a:noAutofit/>
          </a:bodyPr>
          <a:lstStyle/>
          <a:p>
            <a:pPr lvl="0"/>
            <a:r>
              <a:rPr lang="en-US" sz="2400" u="sng" dirty="0">
                <a:latin typeface="Times New Roman" panose="02020603050405020304" pitchFamily="18" charset="0"/>
                <a:ea typeface="Calibri" panose="020F0502020204030204" pitchFamily="34" charset="0"/>
                <a:cs typeface="Times New Roman" panose="02020603050405020304" pitchFamily="18" charset="0"/>
              </a:rPr>
              <a:t>Using Forward Filling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a typeface="Calibri" panose="020F0502020204030204" pitchFamily="34" charset="0"/>
                <a:cs typeface="Times New Roman" panose="02020603050405020304" pitchFamily="18" charset="0"/>
              </a:rPr>
              <a:t>This approach involves filling in missing values by the closest in time past existing value. This is a simple and intuitive approach, and it can work well if the missing values are likely to be like the preceding values. However, it can also lead to errors if the values are not actually similar, and it can amplify any errors or outliers that may exist in the data.</a:t>
            </a:r>
            <a:br>
              <a:rPr lang="en-IN" sz="1400" dirty="0">
                <a:effectLst/>
                <a:latin typeface="Calibri" panose="020F0502020204030204" pitchFamily="34" charset="0"/>
                <a:ea typeface="Calibri" panose="020F0502020204030204" pitchFamily="34" charset="0"/>
                <a:cs typeface="Times New Roman" panose="02020603050405020304" pitchFamily="18" charset="0"/>
              </a:rPr>
            </a:br>
            <a:endParaRPr lang="en-IN"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642" y="2225237"/>
            <a:ext cx="7887266" cy="3804544"/>
          </a:xfrm>
          <a:prstGeom prst="rect">
            <a:avLst/>
          </a:prstGeom>
        </p:spPr>
      </p:pic>
      <p:sp>
        <p:nvSpPr>
          <p:cNvPr id="5" name="TextBox 4"/>
          <p:cNvSpPr txBox="1"/>
          <p:nvPr/>
        </p:nvSpPr>
        <p:spPr>
          <a:xfrm>
            <a:off x="12841009" y="2601302"/>
            <a:ext cx="2273554" cy="369332"/>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Bank Holidays</a:t>
            </a:r>
          </a:p>
        </p:txBody>
      </p:sp>
      <p:sp>
        <p:nvSpPr>
          <p:cNvPr id="7" name="TextBox 6">
            <a:extLst>
              <a:ext uri="{FF2B5EF4-FFF2-40B4-BE49-F238E27FC236}">
                <a16:creationId xmlns:a16="http://schemas.microsoft.com/office/drawing/2014/main" id="{5CEB9DCF-8203-C3B6-92C0-3C2C03B9CD05}"/>
              </a:ext>
            </a:extLst>
          </p:cNvPr>
          <p:cNvSpPr txBox="1"/>
          <p:nvPr/>
        </p:nvSpPr>
        <p:spPr>
          <a:xfrm>
            <a:off x="12841009" y="2964037"/>
            <a:ext cx="2316480" cy="369332"/>
          </a:xfrm>
          <a:prstGeom prst="rect">
            <a:avLst/>
          </a:prstGeom>
          <a:noFill/>
        </p:spPr>
        <p:txBody>
          <a:bodyPr wrap="square">
            <a:sp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National Holidays</a:t>
            </a:r>
          </a:p>
        </p:txBody>
      </p:sp>
      <p:sp>
        <p:nvSpPr>
          <p:cNvPr id="9" name="TextBox 8">
            <a:extLst>
              <a:ext uri="{FF2B5EF4-FFF2-40B4-BE49-F238E27FC236}">
                <a16:creationId xmlns:a16="http://schemas.microsoft.com/office/drawing/2014/main" id="{886847CA-F322-C7B3-7A31-BF7160FD2A36}"/>
              </a:ext>
            </a:extLst>
          </p:cNvPr>
          <p:cNvSpPr txBox="1"/>
          <p:nvPr/>
        </p:nvSpPr>
        <p:spPr>
          <a:xfrm>
            <a:off x="12841009" y="3326771"/>
            <a:ext cx="2109431" cy="646331"/>
          </a:xfrm>
          <a:prstGeom prst="rect">
            <a:avLst/>
          </a:prstGeom>
          <a:noFill/>
        </p:spPr>
        <p:txBody>
          <a:bodyPr wrap="square">
            <a:sp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Unexpected Closures</a:t>
            </a:r>
            <a:endParaRPr lang="en-IN" dirty="0"/>
          </a:p>
        </p:txBody>
      </p:sp>
      <p:pic>
        <p:nvPicPr>
          <p:cNvPr id="11" name="Graphic 10" descr="Graduation cap with solid fill">
            <a:hlinkClick r:id="rId3" action="ppaction://hlinksldjump"/>
            <a:extLst>
              <a:ext uri="{FF2B5EF4-FFF2-40B4-BE49-F238E27FC236}">
                <a16:creationId xmlns:a16="http://schemas.microsoft.com/office/drawing/2014/main" id="{7F12DEB6-9961-6BC8-85A2-0EE117EB26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2884" y="519123"/>
            <a:ext cx="663204" cy="663204"/>
          </a:xfrm>
          <a:prstGeom prst="rect">
            <a:avLst/>
          </a:prstGeom>
          <a:effectLst/>
        </p:spPr>
      </p:pic>
      <p:grpSp>
        <p:nvGrpSpPr>
          <p:cNvPr id="33" name="Group 32">
            <a:extLst>
              <a:ext uri="{FF2B5EF4-FFF2-40B4-BE49-F238E27FC236}">
                <a16:creationId xmlns:a16="http://schemas.microsoft.com/office/drawing/2014/main" id="{7D3D9459-CE18-D8B2-7B7F-19E5966E8F9E}"/>
              </a:ext>
            </a:extLst>
          </p:cNvPr>
          <p:cNvGrpSpPr/>
          <p:nvPr/>
        </p:nvGrpSpPr>
        <p:grpSpPr>
          <a:xfrm>
            <a:off x="-1003851" y="338005"/>
            <a:ext cx="991181" cy="991181"/>
            <a:chOff x="-1014071" y="370374"/>
            <a:chExt cx="991181" cy="991181"/>
          </a:xfrm>
        </p:grpSpPr>
        <p:sp>
          <p:nvSpPr>
            <p:cNvPr id="34" name="Oval 33">
              <a:extLst>
                <a:ext uri="{FF2B5EF4-FFF2-40B4-BE49-F238E27FC236}">
                  <a16:creationId xmlns:a16="http://schemas.microsoft.com/office/drawing/2014/main" id="{D48586E8-D04A-1E5F-409E-A9F05A45E784}"/>
                </a:ext>
              </a:extLst>
            </p:cNvPr>
            <p:cNvSpPr/>
            <p:nvPr/>
          </p:nvSpPr>
          <p:spPr>
            <a:xfrm>
              <a:off x="-1014071" y="370374"/>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5" name="Graphic 34" descr="Research with solid fill">
              <a:extLst>
                <a:ext uri="{FF2B5EF4-FFF2-40B4-BE49-F238E27FC236}">
                  <a16:creationId xmlns:a16="http://schemas.microsoft.com/office/drawing/2014/main" id="{85E21A17-A800-A4BE-D2F8-A49623CE00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500" y="524313"/>
              <a:ext cx="724415" cy="724415"/>
            </a:xfrm>
            <a:prstGeom prst="rect">
              <a:avLst/>
            </a:prstGeom>
          </p:spPr>
        </p:pic>
      </p:grpSp>
      <p:grpSp>
        <p:nvGrpSpPr>
          <p:cNvPr id="36" name="Group 35">
            <a:extLst>
              <a:ext uri="{FF2B5EF4-FFF2-40B4-BE49-F238E27FC236}">
                <a16:creationId xmlns:a16="http://schemas.microsoft.com/office/drawing/2014/main" id="{1D0541E2-CDA3-9796-83F9-C4BE37101453}"/>
              </a:ext>
            </a:extLst>
          </p:cNvPr>
          <p:cNvGrpSpPr/>
          <p:nvPr/>
        </p:nvGrpSpPr>
        <p:grpSpPr>
          <a:xfrm>
            <a:off x="-1014071" y="4264821"/>
            <a:ext cx="991181" cy="991181"/>
            <a:chOff x="-1014071" y="4264821"/>
            <a:chExt cx="991181" cy="991181"/>
          </a:xfrm>
        </p:grpSpPr>
        <p:sp>
          <p:nvSpPr>
            <p:cNvPr id="37" name="Oval 36">
              <a:extLst>
                <a:ext uri="{FF2B5EF4-FFF2-40B4-BE49-F238E27FC236}">
                  <a16:creationId xmlns:a16="http://schemas.microsoft.com/office/drawing/2014/main" id="{C309B3CA-C32D-7FF5-71D2-F9CE23991FF3}"/>
                </a:ext>
              </a:extLst>
            </p:cNvPr>
            <p:cNvSpPr/>
            <p:nvPr/>
          </p:nvSpPr>
          <p:spPr>
            <a:xfrm>
              <a:off x="-1014071" y="426482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Graphic 37" descr="Cloud with solid fill">
              <a:extLst>
                <a:ext uri="{FF2B5EF4-FFF2-40B4-BE49-F238E27FC236}">
                  <a16:creationId xmlns:a16="http://schemas.microsoft.com/office/drawing/2014/main" id="{E389246E-F3BD-59AA-2240-E9A46E49D8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434" y="4401458"/>
              <a:ext cx="717906" cy="717906"/>
            </a:xfrm>
            <a:prstGeom prst="rect">
              <a:avLst/>
            </a:prstGeom>
          </p:spPr>
        </p:pic>
      </p:grpSp>
      <p:grpSp>
        <p:nvGrpSpPr>
          <p:cNvPr id="39" name="Group 38">
            <a:extLst>
              <a:ext uri="{FF2B5EF4-FFF2-40B4-BE49-F238E27FC236}">
                <a16:creationId xmlns:a16="http://schemas.microsoft.com/office/drawing/2014/main" id="{7CD5BFBF-8148-8507-5ED5-B8C9AECCFB7E}"/>
              </a:ext>
            </a:extLst>
          </p:cNvPr>
          <p:cNvGrpSpPr/>
          <p:nvPr/>
        </p:nvGrpSpPr>
        <p:grpSpPr>
          <a:xfrm>
            <a:off x="-1014071" y="2966672"/>
            <a:ext cx="991181" cy="991181"/>
            <a:chOff x="-1014071" y="2966672"/>
            <a:chExt cx="991181" cy="991181"/>
          </a:xfrm>
        </p:grpSpPr>
        <p:sp>
          <p:nvSpPr>
            <p:cNvPr id="40" name="Oval 39">
              <a:extLst>
                <a:ext uri="{FF2B5EF4-FFF2-40B4-BE49-F238E27FC236}">
                  <a16:creationId xmlns:a16="http://schemas.microsoft.com/office/drawing/2014/main" id="{71CF100C-0BFD-4FE6-F6D1-DC4073786243}"/>
                </a:ext>
              </a:extLst>
            </p:cNvPr>
            <p:cNvSpPr/>
            <p:nvPr/>
          </p:nvSpPr>
          <p:spPr>
            <a:xfrm>
              <a:off x="-1014071" y="2966672"/>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 name="Graphic 40" descr="Bar chart with solid fill">
              <a:extLst>
                <a:ext uri="{FF2B5EF4-FFF2-40B4-BE49-F238E27FC236}">
                  <a16:creationId xmlns:a16="http://schemas.microsoft.com/office/drawing/2014/main" id="{AA958145-AA31-B281-BE21-3EAE15E864F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7434" y="3052308"/>
              <a:ext cx="738349" cy="738349"/>
            </a:xfrm>
            <a:prstGeom prst="rect">
              <a:avLst/>
            </a:prstGeom>
          </p:spPr>
        </p:pic>
      </p:grpSp>
      <p:grpSp>
        <p:nvGrpSpPr>
          <p:cNvPr id="42" name="Group 41">
            <a:extLst>
              <a:ext uri="{FF2B5EF4-FFF2-40B4-BE49-F238E27FC236}">
                <a16:creationId xmlns:a16="http://schemas.microsoft.com/office/drawing/2014/main" id="{1AAE2E9D-DCAC-AE9A-453D-88B23840D861}"/>
              </a:ext>
            </a:extLst>
          </p:cNvPr>
          <p:cNvGrpSpPr/>
          <p:nvPr/>
        </p:nvGrpSpPr>
        <p:grpSpPr>
          <a:xfrm>
            <a:off x="-1014071" y="5562971"/>
            <a:ext cx="991181" cy="991181"/>
            <a:chOff x="-1014071" y="5562971"/>
            <a:chExt cx="991181" cy="991181"/>
          </a:xfrm>
        </p:grpSpPr>
        <p:sp>
          <p:nvSpPr>
            <p:cNvPr id="43" name="Oval 42">
              <a:extLst>
                <a:ext uri="{FF2B5EF4-FFF2-40B4-BE49-F238E27FC236}">
                  <a16:creationId xmlns:a16="http://schemas.microsoft.com/office/drawing/2014/main" id="{1A685E02-0F25-58EA-626A-AE7AC206D16C}"/>
                </a:ext>
              </a:extLst>
            </p:cNvPr>
            <p:cNvSpPr/>
            <p:nvPr/>
          </p:nvSpPr>
          <p:spPr>
            <a:xfrm>
              <a:off x="-1014071" y="556297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raphic 43" descr="Microscope with solid fill">
              <a:hlinkClick r:id="rId12" action="ppaction://hlinksldjump"/>
              <a:extLst>
                <a:ext uri="{FF2B5EF4-FFF2-40B4-BE49-F238E27FC236}">
                  <a16:creationId xmlns:a16="http://schemas.microsoft.com/office/drawing/2014/main" id="{F7DC85E2-2E74-93EC-7EFF-460D5A85110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4087" y="5752955"/>
              <a:ext cx="611212" cy="611212"/>
            </a:xfrm>
            <a:prstGeom prst="rect">
              <a:avLst/>
            </a:prstGeom>
            <a:effectLst/>
          </p:spPr>
        </p:pic>
      </p:grpSp>
      <p:sp>
        <p:nvSpPr>
          <p:cNvPr id="45" name="Freeform: Shape 44">
            <a:extLst>
              <a:ext uri="{FF2B5EF4-FFF2-40B4-BE49-F238E27FC236}">
                <a16:creationId xmlns:a16="http://schemas.microsoft.com/office/drawing/2014/main" id="{B176F947-865A-E6AD-A7B2-A164F5D2037F}"/>
              </a:ext>
            </a:extLst>
          </p:cNvPr>
          <p:cNvSpPr/>
          <p:nvPr/>
        </p:nvSpPr>
        <p:spPr>
          <a:xfrm rot="10800000">
            <a:off x="-22889" y="-3707682"/>
            <a:ext cx="987136" cy="11795760"/>
          </a:xfrm>
          <a:custGeom>
            <a:avLst/>
            <a:gdLst>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5259 w 992395"/>
              <a:gd name="connsiteY0" fmla="*/ 11795760 h 11795760"/>
              <a:gd name="connsiteX1" fmla="*/ 5259 w 992395"/>
              <a:gd name="connsiteY1" fmla="*/ 6578598 h 11795760"/>
              <a:gd name="connsiteX2" fmla="*/ 512280 w 992395"/>
              <a:gd name="connsiteY2" fmla="*/ 5897880 h 11795760"/>
              <a:gd name="connsiteX3" fmla="*/ 5259 w 992395"/>
              <a:gd name="connsiteY3" fmla="*/ 5217162 h 11795760"/>
              <a:gd name="connsiteX4" fmla="*/ 5259 w 992395"/>
              <a:gd name="connsiteY4" fmla="*/ 0 h 11795760"/>
              <a:gd name="connsiteX5" fmla="*/ 992395 w 992395"/>
              <a:gd name="connsiteY5" fmla="*/ 0 h 11795760"/>
              <a:gd name="connsiteX6" fmla="*/ 992395 w 992395"/>
              <a:gd name="connsiteY6" fmla="*/ 11795760 h 11795760"/>
              <a:gd name="connsiteX7" fmla="*/ 5259 w 992395"/>
              <a:gd name="connsiteY7" fmla="*/ 11795760 h 11795760"/>
              <a:gd name="connsiteX0" fmla="*/ 5098 w 992234"/>
              <a:gd name="connsiteY0" fmla="*/ 11795760 h 11795760"/>
              <a:gd name="connsiteX1" fmla="*/ 5101 w 992234"/>
              <a:gd name="connsiteY1" fmla="*/ 6578598 h 11795760"/>
              <a:gd name="connsiteX2" fmla="*/ 512119 w 992234"/>
              <a:gd name="connsiteY2" fmla="*/ 5897880 h 11795760"/>
              <a:gd name="connsiteX3" fmla="*/ 5098 w 992234"/>
              <a:gd name="connsiteY3" fmla="*/ 5217162 h 11795760"/>
              <a:gd name="connsiteX4" fmla="*/ 5098 w 992234"/>
              <a:gd name="connsiteY4" fmla="*/ 0 h 11795760"/>
              <a:gd name="connsiteX5" fmla="*/ 992234 w 992234"/>
              <a:gd name="connsiteY5" fmla="*/ 0 h 11795760"/>
              <a:gd name="connsiteX6" fmla="*/ 992234 w 992234"/>
              <a:gd name="connsiteY6" fmla="*/ 11795760 h 11795760"/>
              <a:gd name="connsiteX7" fmla="*/ 5098 w 992234"/>
              <a:gd name="connsiteY7" fmla="*/ 11795760 h 11795760"/>
              <a:gd name="connsiteX0" fmla="*/ 3333 w 990469"/>
              <a:gd name="connsiteY0" fmla="*/ 11795760 h 11795760"/>
              <a:gd name="connsiteX1" fmla="*/ 3336 w 990469"/>
              <a:gd name="connsiteY1" fmla="*/ 6578598 h 11795760"/>
              <a:gd name="connsiteX2" fmla="*/ 510354 w 990469"/>
              <a:gd name="connsiteY2" fmla="*/ 5897880 h 11795760"/>
              <a:gd name="connsiteX3" fmla="*/ 3333 w 990469"/>
              <a:gd name="connsiteY3" fmla="*/ 5217162 h 11795760"/>
              <a:gd name="connsiteX4" fmla="*/ 3333 w 990469"/>
              <a:gd name="connsiteY4" fmla="*/ 0 h 11795760"/>
              <a:gd name="connsiteX5" fmla="*/ 990469 w 990469"/>
              <a:gd name="connsiteY5" fmla="*/ 0 h 11795760"/>
              <a:gd name="connsiteX6" fmla="*/ 990469 w 990469"/>
              <a:gd name="connsiteY6" fmla="*/ 11795760 h 11795760"/>
              <a:gd name="connsiteX7" fmla="*/ 3333 w 990469"/>
              <a:gd name="connsiteY7" fmla="*/ 11795760 h 11795760"/>
              <a:gd name="connsiteX0" fmla="*/ 181 w 987317"/>
              <a:gd name="connsiteY0" fmla="*/ 11795760 h 11795760"/>
              <a:gd name="connsiteX1" fmla="*/ 184 w 987317"/>
              <a:gd name="connsiteY1" fmla="*/ 6578598 h 11795760"/>
              <a:gd name="connsiteX2" fmla="*/ 507202 w 987317"/>
              <a:gd name="connsiteY2" fmla="*/ 5897880 h 11795760"/>
              <a:gd name="connsiteX3" fmla="*/ 181 w 987317"/>
              <a:gd name="connsiteY3" fmla="*/ 5217162 h 11795760"/>
              <a:gd name="connsiteX4" fmla="*/ 181 w 987317"/>
              <a:gd name="connsiteY4" fmla="*/ 0 h 11795760"/>
              <a:gd name="connsiteX5" fmla="*/ 987317 w 987317"/>
              <a:gd name="connsiteY5" fmla="*/ 0 h 11795760"/>
              <a:gd name="connsiteX6" fmla="*/ 987317 w 987317"/>
              <a:gd name="connsiteY6" fmla="*/ 11795760 h 11795760"/>
              <a:gd name="connsiteX7" fmla="*/ 181 w 987317"/>
              <a:gd name="connsiteY7" fmla="*/ 11795760 h 11795760"/>
              <a:gd name="connsiteX0" fmla="*/ 1898 w 989034"/>
              <a:gd name="connsiteY0" fmla="*/ 11795760 h 11795760"/>
              <a:gd name="connsiteX1" fmla="*/ 1901 w 989034"/>
              <a:gd name="connsiteY1" fmla="*/ 6578598 h 11795760"/>
              <a:gd name="connsiteX2" fmla="*/ 508919 w 989034"/>
              <a:gd name="connsiteY2" fmla="*/ 5897880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1898 w 989034"/>
              <a:gd name="connsiteY0" fmla="*/ 11795760 h 11795760"/>
              <a:gd name="connsiteX1" fmla="*/ 1901 w 989034"/>
              <a:gd name="connsiteY1" fmla="*/ 6578598 h 11795760"/>
              <a:gd name="connsiteX2" fmla="*/ 508919 w 989034"/>
              <a:gd name="connsiteY2" fmla="*/ 5869305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2005 w 989141"/>
              <a:gd name="connsiteY0" fmla="*/ 11795760 h 11795760"/>
              <a:gd name="connsiteX1" fmla="*/ 2008 w 989141"/>
              <a:gd name="connsiteY1" fmla="*/ 6578598 h 11795760"/>
              <a:gd name="connsiteX2" fmla="*/ 478546 w 989141"/>
              <a:gd name="connsiteY2" fmla="*/ 5884545 h 11795760"/>
              <a:gd name="connsiteX3" fmla="*/ 2005 w 989141"/>
              <a:gd name="connsiteY3" fmla="*/ 5217162 h 11795760"/>
              <a:gd name="connsiteX4" fmla="*/ 2005 w 989141"/>
              <a:gd name="connsiteY4" fmla="*/ 0 h 11795760"/>
              <a:gd name="connsiteX5" fmla="*/ 989141 w 989141"/>
              <a:gd name="connsiteY5" fmla="*/ 0 h 11795760"/>
              <a:gd name="connsiteX6" fmla="*/ 989141 w 989141"/>
              <a:gd name="connsiteY6" fmla="*/ 11795760 h 11795760"/>
              <a:gd name="connsiteX7" fmla="*/ 2005 w 989141"/>
              <a:gd name="connsiteY7" fmla="*/ 11795760 h 11795760"/>
              <a:gd name="connsiteX0" fmla="*/ 2027 w 989163"/>
              <a:gd name="connsiteY0" fmla="*/ 11795760 h 11795760"/>
              <a:gd name="connsiteX1" fmla="*/ 2030 w 989163"/>
              <a:gd name="connsiteY1" fmla="*/ 6578598 h 11795760"/>
              <a:gd name="connsiteX2" fmla="*/ 472856 w 989163"/>
              <a:gd name="connsiteY2" fmla="*/ 5867400 h 11795760"/>
              <a:gd name="connsiteX3" fmla="*/ 2027 w 989163"/>
              <a:gd name="connsiteY3" fmla="*/ 5217162 h 11795760"/>
              <a:gd name="connsiteX4" fmla="*/ 2027 w 989163"/>
              <a:gd name="connsiteY4" fmla="*/ 0 h 11795760"/>
              <a:gd name="connsiteX5" fmla="*/ 989163 w 989163"/>
              <a:gd name="connsiteY5" fmla="*/ 0 h 11795760"/>
              <a:gd name="connsiteX6" fmla="*/ 989163 w 989163"/>
              <a:gd name="connsiteY6" fmla="*/ 11795760 h 11795760"/>
              <a:gd name="connsiteX7" fmla="*/ 2027 w 989163"/>
              <a:gd name="connsiteY7" fmla="*/ 11795760 h 11795760"/>
              <a:gd name="connsiteX0" fmla="*/ 2034 w 989170"/>
              <a:gd name="connsiteY0" fmla="*/ 11795760 h 11795760"/>
              <a:gd name="connsiteX1" fmla="*/ 2037 w 989170"/>
              <a:gd name="connsiteY1" fmla="*/ 6578598 h 11795760"/>
              <a:gd name="connsiteX2" fmla="*/ 472863 w 989170"/>
              <a:gd name="connsiteY2" fmla="*/ 5867400 h 11795760"/>
              <a:gd name="connsiteX3" fmla="*/ 2034 w 989170"/>
              <a:gd name="connsiteY3" fmla="*/ 5217162 h 11795760"/>
              <a:gd name="connsiteX4" fmla="*/ 2034 w 989170"/>
              <a:gd name="connsiteY4" fmla="*/ 0 h 11795760"/>
              <a:gd name="connsiteX5" fmla="*/ 989170 w 989170"/>
              <a:gd name="connsiteY5" fmla="*/ 0 h 11795760"/>
              <a:gd name="connsiteX6" fmla="*/ 989170 w 989170"/>
              <a:gd name="connsiteY6" fmla="*/ 11795760 h 11795760"/>
              <a:gd name="connsiteX7" fmla="*/ 2034 w 989170"/>
              <a:gd name="connsiteY7" fmla="*/ 11795760 h 11795760"/>
              <a:gd name="connsiteX0" fmla="*/ 2087 w 989223"/>
              <a:gd name="connsiteY0" fmla="*/ 11795760 h 11795760"/>
              <a:gd name="connsiteX1" fmla="*/ 2090 w 989223"/>
              <a:gd name="connsiteY1" fmla="*/ 6578598 h 11795760"/>
              <a:gd name="connsiteX2" fmla="*/ 472916 w 989223"/>
              <a:gd name="connsiteY2" fmla="*/ 5867400 h 11795760"/>
              <a:gd name="connsiteX3" fmla="*/ 2087 w 989223"/>
              <a:gd name="connsiteY3" fmla="*/ 5217162 h 11795760"/>
              <a:gd name="connsiteX4" fmla="*/ 2087 w 989223"/>
              <a:gd name="connsiteY4" fmla="*/ 0 h 11795760"/>
              <a:gd name="connsiteX5" fmla="*/ 989223 w 989223"/>
              <a:gd name="connsiteY5" fmla="*/ 0 h 11795760"/>
              <a:gd name="connsiteX6" fmla="*/ 989223 w 989223"/>
              <a:gd name="connsiteY6" fmla="*/ 11795760 h 11795760"/>
              <a:gd name="connsiteX7" fmla="*/ 2087 w 989223"/>
              <a:gd name="connsiteY7" fmla="*/ 11795760 h 11795760"/>
              <a:gd name="connsiteX0" fmla="*/ 2038 w 989174"/>
              <a:gd name="connsiteY0" fmla="*/ 11795760 h 11795760"/>
              <a:gd name="connsiteX1" fmla="*/ 2041 w 989174"/>
              <a:gd name="connsiteY1" fmla="*/ 6578598 h 11795760"/>
              <a:gd name="connsiteX2" fmla="*/ 472867 w 989174"/>
              <a:gd name="connsiteY2" fmla="*/ 5867400 h 11795760"/>
              <a:gd name="connsiteX3" fmla="*/ 2038 w 989174"/>
              <a:gd name="connsiteY3" fmla="*/ 5217162 h 11795760"/>
              <a:gd name="connsiteX4" fmla="*/ 2038 w 989174"/>
              <a:gd name="connsiteY4" fmla="*/ 0 h 11795760"/>
              <a:gd name="connsiteX5" fmla="*/ 989174 w 989174"/>
              <a:gd name="connsiteY5" fmla="*/ 0 h 11795760"/>
              <a:gd name="connsiteX6" fmla="*/ 989174 w 989174"/>
              <a:gd name="connsiteY6" fmla="*/ 11795760 h 11795760"/>
              <a:gd name="connsiteX7" fmla="*/ 2038 w 989174"/>
              <a:gd name="connsiteY7" fmla="*/ 11795760 h 11795760"/>
              <a:gd name="connsiteX0" fmla="*/ 2023 w 989159"/>
              <a:gd name="connsiteY0" fmla="*/ 11795760 h 11795760"/>
              <a:gd name="connsiteX1" fmla="*/ 2026 w 989159"/>
              <a:gd name="connsiteY1" fmla="*/ 6578598 h 11795760"/>
              <a:gd name="connsiteX2" fmla="*/ 472852 w 989159"/>
              <a:gd name="connsiteY2" fmla="*/ 5867400 h 11795760"/>
              <a:gd name="connsiteX3" fmla="*/ 2023 w 989159"/>
              <a:gd name="connsiteY3" fmla="*/ 5217162 h 11795760"/>
              <a:gd name="connsiteX4" fmla="*/ 2023 w 989159"/>
              <a:gd name="connsiteY4" fmla="*/ 0 h 11795760"/>
              <a:gd name="connsiteX5" fmla="*/ 989159 w 989159"/>
              <a:gd name="connsiteY5" fmla="*/ 0 h 11795760"/>
              <a:gd name="connsiteX6" fmla="*/ 989159 w 989159"/>
              <a:gd name="connsiteY6" fmla="*/ 11795760 h 11795760"/>
              <a:gd name="connsiteX7" fmla="*/ 2023 w 989159"/>
              <a:gd name="connsiteY7" fmla="*/ 11795760 h 11795760"/>
              <a:gd name="connsiteX0" fmla="*/ 4043 w 991179"/>
              <a:gd name="connsiteY0" fmla="*/ 11795760 h 11795760"/>
              <a:gd name="connsiteX1" fmla="*/ 4046 w 991179"/>
              <a:gd name="connsiteY1" fmla="*/ 6578598 h 11795760"/>
              <a:gd name="connsiteX2" fmla="*/ 474872 w 991179"/>
              <a:gd name="connsiteY2" fmla="*/ 5867400 h 11795760"/>
              <a:gd name="connsiteX3" fmla="*/ 4043 w 991179"/>
              <a:gd name="connsiteY3" fmla="*/ 5217162 h 11795760"/>
              <a:gd name="connsiteX4" fmla="*/ 4043 w 991179"/>
              <a:gd name="connsiteY4" fmla="*/ 0 h 11795760"/>
              <a:gd name="connsiteX5" fmla="*/ 991179 w 991179"/>
              <a:gd name="connsiteY5" fmla="*/ 0 h 11795760"/>
              <a:gd name="connsiteX6" fmla="*/ 991179 w 991179"/>
              <a:gd name="connsiteY6" fmla="*/ 11795760 h 11795760"/>
              <a:gd name="connsiteX7" fmla="*/ 4043 w 991179"/>
              <a:gd name="connsiteY7" fmla="*/ 11795760 h 11795760"/>
              <a:gd name="connsiteX0" fmla="*/ 4047 w 991183"/>
              <a:gd name="connsiteY0" fmla="*/ 11795760 h 11795760"/>
              <a:gd name="connsiteX1" fmla="*/ 243 w 991183"/>
              <a:gd name="connsiteY1" fmla="*/ 6666228 h 11795760"/>
              <a:gd name="connsiteX2" fmla="*/ 474876 w 991183"/>
              <a:gd name="connsiteY2" fmla="*/ 5867400 h 11795760"/>
              <a:gd name="connsiteX3" fmla="*/ 4047 w 991183"/>
              <a:gd name="connsiteY3" fmla="*/ 5217162 h 11795760"/>
              <a:gd name="connsiteX4" fmla="*/ 4047 w 991183"/>
              <a:gd name="connsiteY4" fmla="*/ 0 h 11795760"/>
              <a:gd name="connsiteX5" fmla="*/ 991183 w 991183"/>
              <a:gd name="connsiteY5" fmla="*/ 0 h 11795760"/>
              <a:gd name="connsiteX6" fmla="*/ 991183 w 991183"/>
              <a:gd name="connsiteY6" fmla="*/ 11795760 h 11795760"/>
              <a:gd name="connsiteX7" fmla="*/ 4047 w 991183"/>
              <a:gd name="connsiteY7" fmla="*/ 11795760 h 11795760"/>
              <a:gd name="connsiteX0" fmla="*/ 4000 w 991136"/>
              <a:gd name="connsiteY0" fmla="*/ 11795760 h 11795760"/>
              <a:gd name="connsiteX1" fmla="*/ 196 w 991136"/>
              <a:gd name="connsiteY1" fmla="*/ 6666228 h 11795760"/>
              <a:gd name="connsiteX2" fmla="*/ 474829 w 991136"/>
              <a:gd name="connsiteY2" fmla="*/ 5867400 h 11795760"/>
              <a:gd name="connsiteX3" fmla="*/ 11623 w 991136"/>
              <a:gd name="connsiteY3" fmla="*/ 5148582 h 11795760"/>
              <a:gd name="connsiteX4" fmla="*/ 4000 w 991136"/>
              <a:gd name="connsiteY4" fmla="*/ 0 h 11795760"/>
              <a:gd name="connsiteX5" fmla="*/ 991136 w 991136"/>
              <a:gd name="connsiteY5" fmla="*/ 0 h 11795760"/>
              <a:gd name="connsiteX6" fmla="*/ 991136 w 991136"/>
              <a:gd name="connsiteY6" fmla="*/ 11795760 h 11795760"/>
              <a:gd name="connsiteX7" fmla="*/ 4000 w 991136"/>
              <a:gd name="connsiteY7" fmla="*/ 11795760 h 11795760"/>
              <a:gd name="connsiteX0" fmla="*/ 3965 w 991101"/>
              <a:gd name="connsiteY0" fmla="*/ 11795760 h 11795760"/>
              <a:gd name="connsiteX1" fmla="*/ 161 w 991101"/>
              <a:gd name="connsiteY1" fmla="*/ 6666228 h 11795760"/>
              <a:gd name="connsiteX2" fmla="*/ 583379 w 991101"/>
              <a:gd name="connsiteY2" fmla="*/ 5888355 h 11795760"/>
              <a:gd name="connsiteX3" fmla="*/ 11588 w 991101"/>
              <a:gd name="connsiteY3" fmla="*/ 5148582 h 11795760"/>
              <a:gd name="connsiteX4" fmla="*/ 3965 w 991101"/>
              <a:gd name="connsiteY4" fmla="*/ 0 h 11795760"/>
              <a:gd name="connsiteX5" fmla="*/ 991101 w 991101"/>
              <a:gd name="connsiteY5" fmla="*/ 0 h 11795760"/>
              <a:gd name="connsiteX6" fmla="*/ 991101 w 991101"/>
              <a:gd name="connsiteY6" fmla="*/ 11795760 h 11795760"/>
              <a:gd name="connsiteX7" fmla="*/ 3965 w 991101"/>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7623 w 987136"/>
              <a:gd name="connsiteY3" fmla="*/ 514858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7148 w 987136"/>
              <a:gd name="connsiteY3" fmla="*/ 504380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90359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762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7136" h="11795760">
                <a:moveTo>
                  <a:pt x="0" y="11795760"/>
                </a:moveTo>
                <a:cubicBezTo>
                  <a:pt x="1" y="10056706"/>
                  <a:pt x="11438" y="8521487"/>
                  <a:pt x="11439" y="6782433"/>
                </a:cubicBezTo>
                <a:cubicBezTo>
                  <a:pt x="108" y="6614582"/>
                  <a:pt x="580050" y="6183206"/>
                  <a:pt x="579414" y="5894070"/>
                </a:cubicBezTo>
                <a:cubicBezTo>
                  <a:pt x="578778" y="5604934"/>
                  <a:pt x="-47521" y="5143078"/>
                  <a:pt x="7623" y="5047617"/>
                </a:cubicBezTo>
                <a:lnTo>
                  <a:pt x="0" y="0"/>
                </a:lnTo>
                <a:lnTo>
                  <a:pt x="987136" y="0"/>
                </a:lnTo>
                <a:lnTo>
                  <a:pt x="987136" y="11795760"/>
                </a:lnTo>
                <a:lnTo>
                  <a:pt x="0" y="11795760"/>
                </a:lnTo>
                <a:close/>
              </a:path>
            </a:pathLst>
          </a:custGeom>
          <a:solidFill>
            <a:srgbClr val="37446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46" name="Graphic 45" descr="Research with solid fill">
            <a:hlinkClick r:id="rId3" action="ppaction://hlinksldjump"/>
            <a:extLst>
              <a:ext uri="{FF2B5EF4-FFF2-40B4-BE49-F238E27FC236}">
                <a16:creationId xmlns:a16="http://schemas.microsoft.com/office/drawing/2014/main" id="{D4C7C240-2970-0D44-AD19-64DB93EB6EB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2319" y="524313"/>
            <a:ext cx="724415" cy="724415"/>
          </a:xfrm>
          <a:prstGeom prst="rect">
            <a:avLst/>
          </a:prstGeom>
        </p:spPr>
      </p:pic>
      <p:pic>
        <p:nvPicPr>
          <p:cNvPr id="47" name="Graphic 46" descr="Cloud with solid fill">
            <a:hlinkClick r:id="rId12" action="ppaction://hlinksldjump"/>
            <a:extLst>
              <a:ext uri="{FF2B5EF4-FFF2-40B4-BE49-F238E27FC236}">
                <a16:creationId xmlns:a16="http://schemas.microsoft.com/office/drawing/2014/main" id="{524D58A0-A0AF-FC70-5758-16F3F97E550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98385" y="4452534"/>
            <a:ext cx="717906" cy="717906"/>
          </a:xfrm>
          <a:prstGeom prst="rect">
            <a:avLst/>
          </a:prstGeom>
        </p:spPr>
      </p:pic>
      <p:pic>
        <p:nvPicPr>
          <p:cNvPr id="48" name="Graphic 47" descr="Bar chart with solid fill">
            <a:hlinkClick r:id="rId19" action="ppaction://hlinksldjump"/>
            <a:extLst>
              <a:ext uri="{FF2B5EF4-FFF2-40B4-BE49-F238E27FC236}">
                <a16:creationId xmlns:a16="http://schemas.microsoft.com/office/drawing/2014/main" id="{6281154B-F244-13E3-74A8-8BEBF6CD2CB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8385" y="3131668"/>
            <a:ext cx="738349" cy="738349"/>
          </a:xfrm>
          <a:prstGeom prst="rect">
            <a:avLst/>
          </a:prstGeom>
        </p:spPr>
      </p:pic>
      <p:pic>
        <p:nvPicPr>
          <p:cNvPr id="49" name="Graphic 48" descr="Database with solid fill">
            <a:hlinkClick r:id="rId22" action="ppaction://hlinksldjump"/>
            <a:extLst>
              <a:ext uri="{FF2B5EF4-FFF2-40B4-BE49-F238E27FC236}">
                <a16:creationId xmlns:a16="http://schemas.microsoft.com/office/drawing/2014/main" id="{E482C348-2F60-0E2E-052E-8E77CA1B46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8606" y="1831245"/>
            <a:ext cx="717906" cy="717906"/>
          </a:xfrm>
          <a:prstGeom prst="rect">
            <a:avLst/>
          </a:prstGeom>
        </p:spPr>
      </p:pic>
      <p:grpSp>
        <p:nvGrpSpPr>
          <p:cNvPr id="51" name="Group 50">
            <a:extLst>
              <a:ext uri="{FF2B5EF4-FFF2-40B4-BE49-F238E27FC236}">
                <a16:creationId xmlns:a16="http://schemas.microsoft.com/office/drawing/2014/main" id="{C892D68B-890D-E199-CBAA-878ED24B4BA5}"/>
              </a:ext>
            </a:extLst>
          </p:cNvPr>
          <p:cNvGrpSpPr/>
          <p:nvPr/>
        </p:nvGrpSpPr>
        <p:grpSpPr>
          <a:xfrm>
            <a:off x="478878" y="1661407"/>
            <a:ext cx="991181" cy="991181"/>
            <a:chOff x="-1014071" y="1668523"/>
            <a:chExt cx="991181" cy="991181"/>
          </a:xfrm>
        </p:grpSpPr>
        <p:sp>
          <p:nvSpPr>
            <p:cNvPr id="52" name="Oval 51">
              <a:extLst>
                <a:ext uri="{FF2B5EF4-FFF2-40B4-BE49-F238E27FC236}">
                  <a16:creationId xmlns:a16="http://schemas.microsoft.com/office/drawing/2014/main" id="{41D107FF-1117-4A88-F7DD-FADCC79C7FD8}"/>
                </a:ext>
              </a:extLst>
            </p:cNvPr>
            <p:cNvSpPr/>
            <p:nvPr/>
          </p:nvSpPr>
          <p:spPr>
            <a:xfrm>
              <a:off x="-1014071" y="1668523"/>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3" name="Graphic 52" descr="Database with solid fill">
              <a:extLst>
                <a:ext uri="{FF2B5EF4-FFF2-40B4-BE49-F238E27FC236}">
                  <a16:creationId xmlns:a16="http://schemas.microsoft.com/office/drawing/2014/main" id="{5043DD4E-8123-9E44-1E9C-646B1F1FFF6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7213" y="1794821"/>
              <a:ext cx="717906" cy="717906"/>
            </a:xfrm>
            <a:prstGeom prst="rect">
              <a:avLst/>
            </a:prstGeom>
          </p:spPr>
        </p:pic>
      </p:grpSp>
      <p:pic>
        <p:nvPicPr>
          <p:cNvPr id="50" name="Graphic 49" descr="Microscope with solid fill">
            <a:hlinkClick r:id="rId26" action="ppaction://hlinksldjump"/>
            <a:extLst>
              <a:ext uri="{FF2B5EF4-FFF2-40B4-BE49-F238E27FC236}">
                <a16:creationId xmlns:a16="http://schemas.microsoft.com/office/drawing/2014/main" id="{18CA3B42-E922-457E-9ED9-CF38C6AE49ED}"/>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51732" y="5752955"/>
            <a:ext cx="611212" cy="611212"/>
          </a:xfrm>
          <a:prstGeom prst="rect">
            <a:avLst/>
          </a:prstGeom>
          <a:effectLst/>
        </p:spPr>
      </p:pic>
    </p:spTree>
    <p:extLst>
      <p:ext uri="{BB962C8B-B14F-4D97-AF65-F5344CB8AC3E}">
        <p14:creationId xmlns:p14="http://schemas.microsoft.com/office/powerpoint/2010/main" val="682482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4" presetClass="entr" presetSubtype="5"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vertical)">
                                      <p:cBhvr>
                                        <p:cTn id="12" dur="500"/>
                                        <p:tgtEl>
                                          <p:spTgt spid="3"/>
                                        </p:tgtEl>
                                      </p:cBhvr>
                                    </p:animEffect>
                                  </p:childTnLst>
                                </p:cTn>
                              </p:par>
                            </p:childTnLst>
                          </p:cTn>
                        </p:par>
                        <p:par>
                          <p:cTn id="13" fill="hold">
                            <p:stCondLst>
                              <p:cond delay="1000"/>
                            </p:stCondLst>
                            <p:childTnLst>
                              <p:par>
                                <p:cTn id="14" presetID="42" presetClass="path" presetSubtype="0" accel="50000" decel="50000" fill="hold" grpId="0" nodeType="afterEffect">
                                  <p:stCondLst>
                                    <p:cond delay="0"/>
                                  </p:stCondLst>
                                  <p:childTnLst>
                                    <p:animMotion origin="layout" path="M 2.08333E-7 -1.11111E-6 L -0.28776 0.02685 " pathEditMode="relative" rAng="0" ptsTypes="AA">
                                      <p:cBhvr>
                                        <p:cTn id="15" dur="2000" fill="hold"/>
                                        <p:tgtEl>
                                          <p:spTgt spid="5"/>
                                        </p:tgtEl>
                                        <p:attrNameLst>
                                          <p:attrName>ppt_x</p:attrName>
                                          <p:attrName>ppt_y</p:attrName>
                                        </p:attrNameLst>
                                      </p:cBhvr>
                                      <p:rCtr x="-14388" y="1343"/>
                                    </p:animMotion>
                                  </p:childTnLst>
                                </p:cTn>
                              </p:par>
                            </p:childTnLst>
                          </p:cTn>
                        </p:par>
                        <p:par>
                          <p:cTn id="16" fill="hold">
                            <p:stCondLst>
                              <p:cond delay="3000"/>
                            </p:stCondLst>
                            <p:childTnLst>
                              <p:par>
                                <p:cTn id="17" presetID="42" presetClass="path" presetSubtype="0" accel="50000" decel="50000" fill="hold" grpId="0" nodeType="afterEffect">
                                  <p:stCondLst>
                                    <p:cond delay="0"/>
                                  </p:stCondLst>
                                  <p:childTnLst>
                                    <p:animMotion origin="layout" path="M -0.00313 2.22222E-6 L -0.2875 0.05486 " pathEditMode="relative" rAng="0" ptsTypes="AA">
                                      <p:cBhvr>
                                        <p:cTn id="18" dur="2000" fill="hold"/>
                                        <p:tgtEl>
                                          <p:spTgt spid="7"/>
                                        </p:tgtEl>
                                        <p:attrNameLst>
                                          <p:attrName>ppt_x</p:attrName>
                                          <p:attrName>ppt_y</p:attrName>
                                        </p:attrNameLst>
                                      </p:cBhvr>
                                      <p:rCtr x="-14219" y="2731"/>
                                    </p:animMotion>
                                  </p:childTnLst>
                                </p:cTn>
                              </p:par>
                            </p:childTnLst>
                          </p:cTn>
                        </p:par>
                        <p:par>
                          <p:cTn id="19" fill="hold">
                            <p:stCondLst>
                              <p:cond delay="5000"/>
                            </p:stCondLst>
                            <p:childTnLst>
                              <p:par>
                                <p:cTn id="20" presetID="42" presetClass="path" presetSubtype="0" accel="50000" decel="50000" fill="hold" grpId="0" nodeType="afterEffect">
                                  <p:stCondLst>
                                    <p:cond delay="0"/>
                                  </p:stCondLst>
                                  <p:childTnLst>
                                    <p:animMotion origin="layout" path="M 0.02592 -0.00741 L -0.28632 0.07152 " pathEditMode="relative" rAng="0" ptsTypes="AA">
                                      <p:cBhvr>
                                        <p:cTn id="21" dur="2000" fill="hold"/>
                                        <p:tgtEl>
                                          <p:spTgt spid="9"/>
                                        </p:tgtEl>
                                        <p:attrNameLst>
                                          <p:attrName>ppt_x</p:attrName>
                                          <p:attrName>ppt_y</p:attrName>
                                        </p:attrNameLst>
                                      </p:cBhvr>
                                      <p:rCtr x="-15612" y="39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49096330-2AC3-344B-5070-025EDF0C56CC}"/>
              </a:ext>
            </a:extLst>
          </p:cNvPr>
          <p:cNvGrpSpPr/>
          <p:nvPr/>
        </p:nvGrpSpPr>
        <p:grpSpPr>
          <a:xfrm>
            <a:off x="468657" y="1687560"/>
            <a:ext cx="991181" cy="991181"/>
            <a:chOff x="-1014071" y="1668523"/>
            <a:chExt cx="991181" cy="991181"/>
          </a:xfrm>
        </p:grpSpPr>
        <p:sp>
          <p:nvSpPr>
            <p:cNvPr id="54" name="Oval 53">
              <a:extLst>
                <a:ext uri="{FF2B5EF4-FFF2-40B4-BE49-F238E27FC236}">
                  <a16:creationId xmlns:a16="http://schemas.microsoft.com/office/drawing/2014/main" id="{9719D9B3-5874-8BEE-7709-174AF2E192B5}"/>
                </a:ext>
              </a:extLst>
            </p:cNvPr>
            <p:cNvSpPr/>
            <p:nvPr/>
          </p:nvSpPr>
          <p:spPr>
            <a:xfrm>
              <a:off x="-1014071" y="1668523"/>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5" name="Graphic 54" descr="Database with solid fill">
              <a:extLst>
                <a:ext uri="{FF2B5EF4-FFF2-40B4-BE49-F238E27FC236}">
                  <a16:creationId xmlns:a16="http://schemas.microsoft.com/office/drawing/2014/main" id="{E96E5DE2-A4BC-2CA5-6E1B-69CB22B9FF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7213" y="1794821"/>
              <a:ext cx="717906" cy="717906"/>
            </a:xfrm>
            <a:prstGeom prst="rect">
              <a:avLst/>
            </a:prstGeom>
          </p:spPr>
        </p:pic>
      </p:grpSp>
      <p:sp>
        <p:nvSpPr>
          <p:cNvPr id="5" name="TextBox 4"/>
          <p:cNvSpPr txBox="1"/>
          <p:nvPr/>
        </p:nvSpPr>
        <p:spPr>
          <a:xfrm>
            <a:off x="3789663" y="559745"/>
            <a:ext cx="4612673" cy="769441"/>
          </a:xfrm>
          <a:prstGeom prst="rect">
            <a:avLst/>
          </a:prstGeom>
          <a:noFill/>
        </p:spPr>
        <p:txBody>
          <a:bodyPr wrap="none" rtlCol="0">
            <a:spAutoFit/>
          </a:bodyPr>
          <a:lstStyle/>
          <a:p>
            <a:r>
              <a:rPr lang="en-US" sz="4400" dirty="0">
                <a:solidFill>
                  <a:srgbClr val="004A7C"/>
                </a:solidFill>
                <a:latin typeface="Times New Roman" panose="02020603050405020304" pitchFamily="18" charset="0"/>
                <a:cs typeface="Times New Roman" panose="02020603050405020304" pitchFamily="18" charset="0"/>
              </a:rPr>
              <a:t>Data Normalization</a:t>
            </a:r>
            <a:endParaRPr lang="en-IN" sz="4400" dirty="0">
              <a:solidFill>
                <a:srgbClr val="004A7C"/>
              </a:solidFill>
              <a:latin typeface="Times New Roman" panose="02020603050405020304" pitchFamily="18" charset="0"/>
              <a:cs typeface="Times New Roman" panose="02020603050405020304" pitchFamily="18" charset="0"/>
            </a:endParaRPr>
          </a:p>
        </p:txBody>
      </p:sp>
      <p:pic>
        <p:nvPicPr>
          <p:cNvPr id="7" name="Picture 6" descr="A logo of a science company&#10;&#10;Description automatically generated">
            <a:extLst>
              <a:ext uri="{FF2B5EF4-FFF2-40B4-BE49-F238E27FC236}">
                <a16:creationId xmlns:a16="http://schemas.microsoft.com/office/drawing/2014/main" id="{F382FAF9-724A-A239-51FD-1638FB4CAF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374" y="3875856"/>
            <a:ext cx="2229800" cy="1051203"/>
          </a:xfrm>
          <a:prstGeom prst="rect">
            <a:avLst/>
          </a:prstGeom>
        </p:spPr>
      </p:pic>
      <p:pic>
        <p:nvPicPr>
          <p:cNvPr id="14" name="Graphic 13" descr="Graduation cap with solid fill">
            <a:hlinkClick r:id="rId5" action="ppaction://hlinksldjump"/>
            <a:extLst>
              <a:ext uri="{FF2B5EF4-FFF2-40B4-BE49-F238E27FC236}">
                <a16:creationId xmlns:a16="http://schemas.microsoft.com/office/drawing/2014/main" id="{71C77029-6BE6-DBE1-627D-35E171215A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2884" y="519123"/>
            <a:ext cx="663204" cy="663204"/>
          </a:xfrm>
          <a:prstGeom prst="rect">
            <a:avLst/>
          </a:prstGeom>
          <a:effectLst/>
        </p:spPr>
      </p:pic>
      <p:pic>
        <p:nvPicPr>
          <p:cNvPr id="31" name="Graphic 30" descr="Research with solid fill">
            <a:hlinkClick r:id="rId5" action="ppaction://hlinksldjump"/>
            <a:extLst>
              <a:ext uri="{FF2B5EF4-FFF2-40B4-BE49-F238E27FC236}">
                <a16:creationId xmlns:a16="http://schemas.microsoft.com/office/drawing/2014/main" id="{09A73C39-E0AC-5A49-F452-02B4FAF652B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2319" y="524313"/>
            <a:ext cx="724415" cy="724415"/>
          </a:xfrm>
          <a:prstGeom prst="rect">
            <a:avLst/>
          </a:prstGeom>
        </p:spPr>
      </p:pic>
      <p:grpSp>
        <p:nvGrpSpPr>
          <p:cNvPr id="36" name="Group 35">
            <a:extLst>
              <a:ext uri="{FF2B5EF4-FFF2-40B4-BE49-F238E27FC236}">
                <a16:creationId xmlns:a16="http://schemas.microsoft.com/office/drawing/2014/main" id="{C10D6633-841F-3A71-DC05-2B2FBD321FBD}"/>
              </a:ext>
            </a:extLst>
          </p:cNvPr>
          <p:cNvGrpSpPr/>
          <p:nvPr/>
        </p:nvGrpSpPr>
        <p:grpSpPr>
          <a:xfrm>
            <a:off x="-1003851" y="338005"/>
            <a:ext cx="991181" cy="991181"/>
            <a:chOff x="-1014071" y="370374"/>
            <a:chExt cx="991181" cy="991181"/>
          </a:xfrm>
        </p:grpSpPr>
        <p:sp>
          <p:nvSpPr>
            <p:cNvPr id="37" name="Oval 36">
              <a:extLst>
                <a:ext uri="{FF2B5EF4-FFF2-40B4-BE49-F238E27FC236}">
                  <a16:creationId xmlns:a16="http://schemas.microsoft.com/office/drawing/2014/main" id="{FA385B4D-DB14-FF3C-C66A-66362B1CD2DF}"/>
                </a:ext>
              </a:extLst>
            </p:cNvPr>
            <p:cNvSpPr/>
            <p:nvPr/>
          </p:nvSpPr>
          <p:spPr>
            <a:xfrm>
              <a:off x="-1014071" y="370374"/>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Graphic 37" descr="Research with solid fill">
              <a:extLst>
                <a:ext uri="{FF2B5EF4-FFF2-40B4-BE49-F238E27FC236}">
                  <a16:creationId xmlns:a16="http://schemas.microsoft.com/office/drawing/2014/main" id="{73FFD8B8-45AC-9CB2-5B3C-D584627787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3500" y="524313"/>
              <a:ext cx="724415" cy="724415"/>
            </a:xfrm>
            <a:prstGeom prst="rect">
              <a:avLst/>
            </a:prstGeom>
          </p:spPr>
        </p:pic>
      </p:grpSp>
      <p:grpSp>
        <p:nvGrpSpPr>
          <p:cNvPr id="39" name="Group 38">
            <a:extLst>
              <a:ext uri="{FF2B5EF4-FFF2-40B4-BE49-F238E27FC236}">
                <a16:creationId xmlns:a16="http://schemas.microsoft.com/office/drawing/2014/main" id="{230BFCEA-DBAD-A7A4-4753-B868BF50C197}"/>
              </a:ext>
            </a:extLst>
          </p:cNvPr>
          <p:cNvGrpSpPr/>
          <p:nvPr/>
        </p:nvGrpSpPr>
        <p:grpSpPr>
          <a:xfrm>
            <a:off x="-1014071" y="4264821"/>
            <a:ext cx="991181" cy="991181"/>
            <a:chOff x="-1014071" y="4264821"/>
            <a:chExt cx="991181" cy="991181"/>
          </a:xfrm>
        </p:grpSpPr>
        <p:sp>
          <p:nvSpPr>
            <p:cNvPr id="40" name="Oval 39">
              <a:extLst>
                <a:ext uri="{FF2B5EF4-FFF2-40B4-BE49-F238E27FC236}">
                  <a16:creationId xmlns:a16="http://schemas.microsoft.com/office/drawing/2014/main" id="{BC1E93F0-B2D9-32E2-03ED-DFE32DA9451A}"/>
                </a:ext>
              </a:extLst>
            </p:cNvPr>
            <p:cNvSpPr/>
            <p:nvPr/>
          </p:nvSpPr>
          <p:spPr>
            <a:xfrm>
              <a:off x="-1014071" y="426482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 name="Graphic 40" descr="Cloud with solid fill">
              <a:extLst>
                <a:ext uri="{FF2B5EF4-FFF2-40B4-BE49-F238E27FC236}">
                  <a16:creationId xmlns:a16="http://schemas.microsoft.com/office/drawing/2014/main" id="{1374B5E0-4BE9-DE88-53C7-BFCCE4F39E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7434" y="4401458"/>
              <a:ext cx="717906" cy="717906"/>
            </a:xfrm>
            <a:prstGeom prst="rect">
              <a:avLst/>
            </a:prstGeom>
          </p:spPr>
        </p:pic>
      </p:grpSp>
      <p:grpSp>
        <p:nvGrpSpPr>
          <p:cNvPr id="42" name="Group 41">
            <a:extLst>
              <a:ext uri="{FF2B5EF4-FFF2-40B4-BE49-F238E27FC236}">
                <a16:creationId xmlns:a16="http://schemas.microsoft.com/office/drawing/2014/main" id="{6EBABB75-E52A-4982-3AE6-3E35D2102541}"/>
              </a:ext>
            </a:extLst>
          </p:cNvPr>
          <p:cNvGrpSpPr/>
          <p:nvPr/>
        </p:nvGrpSpPr>
        <p:grpSpPr>
          <a:xfrm>
            <a:off x="-1014071" y="2966672"/>
            <a:ext cx="991181" cy="991181"/>
            <a:chOff x="-1014071" y="2966672"/>
            <a:chExt cx="991181" cy="991181"/>
          </a:xfrm>
        </p:grpSpPr>
        <p:sp>
          <p:nvSpPr>
            <p:cNvPr id="43" name="Oval 42">
              <a:extLst>
                <a:ext uri="{FF2B5EF4-FFF2-40B4-BE49-F238E27FC236}">
                  <a16:creationId xmlns:a16="http://schemas.microsoft.com/office/drawing/2014/main" id="{204EA4DF-D58F-51A6-48BB-EA78465B3EE4}"/>
                </a:ext>
              </a:extLst>
            </p:cNvPr>
            <p:cNvSpPr/>
            <p:nvPr/>
          </p:nvSpPr>
          <p:spPr>
            <a:xfrm>
              <a:off x="-1014071" y="2966672"/>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raphic 43" descr="Bar chart with solid fill">
              <a:extLst>
                <a:ext uri="{FF2B5EF4-FFF2-40B4-BE49-F238E27FC236}">
                  <a16:creationId xmlns:a16="http://schemas.microsoft.com/office/drawing/2014/main" id="{8696912A-3AA3-3E84-E297-274337823A6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7434" y="3052308"/>
              <a:ext cx="738349" cy="738349"/>
            </a:xfrm>
            <a:prstGeom prst="rect">
              <a:avLst/>
            </a:prstGeom>
          </p:spPr>
        </p:pic>
      </p:grpSp>
      <p:grpSp>
        <p:nvGrpSpPr>
          <p:cNvPr id="45" name="Group 44">
            <a:extLst>
              <a:ext uri="{FF2B5EF4-FFF2-40B4-BE49-F238E27FC236}">
                <a16:creationId xmlns:a16="http://schemas.microsoft.com/office/drawing/2014/main" id="{84307D8D-9891-B20B-70E3-2FFBEFD3E7DE}"/>
              </a:ext>
            </a:extLst>
          </p:cNvPr>
          <p:cNvGrpSpPr/>
          <p:nvPr/>
        </p:nvGrpSpPr>
        <p:grpSpPr>
          <a:xfrm>
            <a:off x="-1014071" y="5562971"/>
            <a:ext cx="991181" cy="991181"/>
            <a:chOff x="-1014071" y="5562971"/>
            <a:chExt cx="991181" cy="991181"/>
          </a:xfrm>
        </p:grpSpPr>
        <p:sp>
          <p:nvSpPr>
            <p:cNvPr id="46" name="Oval 45">
              <a:extLst>
                <a:ext uri="{FF2B5EF4-FFF2-40B4-BE49-F238E27FC236}">
                  <a16:creationId xmlns:a16="http://schemas.microsoft.com/office/drawing/2014/main" id="{7229317F-9EA7-A932-3388-8BFC6EEA8268}"/>
                </a:ext>
              </a:extLst>
            </p:cNvPr>
            <p:cNvSpPr/>
            <p:nvPr/>
          </p:nvSpPr>
          <p:spPr>
            <a:xfrm>
              <a:off x="-1014071" y="556297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7" name="Graphic 46" descr="Microscope with solid fill">
              <a:hlinkClick r:id="rId15" action="ppaction://hlinksldjump"/>
              <a:extLst>
                <a:ext uri="{FF2B5EF4-FFF2-40B4-BE49-F238E27FC236}">
                  <a16:creationId xmlns:a16="http://schemas.microsoft.com/office/drawing/2014/main" id="{EF7F0667-BF9D-EEA1-E60F-81257E4DE53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4087" y="5752955"/>
              <a:ext cx="611212" cy="611212"/>
            </a:xfrm>
            <a:prstGeom prst="rect">
              <a:avLst/>
            </a:prstGeom>
            <a:effectLst/>
          </p:spPr>
        </p:pic>
      </p:grpSp>
      <p:sp>
        <p:nvSpPr>
          <p:cNvPr id="48" name="Freeform: Shape 47">
            <a:extLst>
              <a:ext uri="{FF2B5EF4-FFF2-40B4-BE49-F238E27FC236}">
                <a16:creationId xmlns:a16="http://schemas.microsoft.com/office/drawing/2014/main" id="{B83288B7-424E-9490-AD56-DF50F99B0E66}"/>
              </a:ext>
            </a:extLst>
          </p:cNvPr>
          <p:cNvSpPr/>
          <p:nvPr/>
        </p:nvSpPr>
        <p:spPr>
          <a:xfrm rot="10800000">
            <a:off x="-22889" y="-3707682"/>
            <a:ext cx="987136" cy="11795760"/>
          </a:xfrm>
          <a:custGeom>
            <a:avLst/>
            <a:gdLst>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5259 w 992395"/>
              <a:gd name="connsiteY0" fmla="*/ 11795760 h 11795760"/>
              <a:gd name="connsiteX1" fmla="*/ 5259 w 992395"/>
              <a:gd name="connsiteY1" fmla="*/ 6578598 h 11795760"/>
              <a:gd name="connsiteX2" fmla="*/ 512280 w 992395"/>
              <a:gd name="connsiteY2" fmla="*/ 5897880 h 11795760"/>
              <a:gd name="connsiteX3" fmla="*/ 5259 w 992395"/>
              <a:gd name="connsiteY3" fmla="*/ 5217162 h 11795760"/>
              <a:gd name="connsiteX4" fmla="*/ 5259 w 992395"/>
              <a:gd name="connsiteY4" fmla="*/ 0 h 11795760"/>
              <a:gd name="connsiteX5" fmla="*/ 992395 w 992395"/>
              <a:gd name="connsiteY5" fmla="*/ 0 h 11795760"/>
              <a:gd name="connsiteX6" fmla="*/ 992395 w 992395"/>
              <a:gd name="connsiteY6" fmla="*/ 11795760 h 11795760"/>
              <a:gd name="connsiteX7" fmla="*/ 5259 w 992395"/>
              <a:gd name="connsiteY7" fmla="*/ 11795760 h 11795760"/>
              <a:gd name="connsiteX0" fmla="*/ 5098 w 992234"/>
              <a:gd name="connsiteY0" fmla="*/ 11795760 h 11795760"/>
              <a:gd name="connsiteX1" fmla="*/ 5101 w 992234"/>
              <a:gd name="connsiteY1" fmla="*/ 6578598 h 11795760"/>
              <a:gd name="connsiteX2" fmla="*/ 512119 w 992234"/>
              <a:gd name="connsiteY2" fmla="*/ 5897880 h 11795760"/>
              <a:gd name="connsiteX3" fmla="*/ 5098 w 992234"/>
              <a:gd name="connsiteY3" fmla="*/ 5217162 h 11795760"/>
              <a:gd name="connsiteX4" fmla="*/ 5098 w 992234"/>
              <a:gd name="connsiteY4" fmla="*/ 0 h 11795760"/>
              <a:gd name="connsiteX5" fmla="*/ 992234 w 992234"/>
              <a:gd name="connsiteY5" fmla="*/ 0 h 11795760"/>
              <a:gd name="connsiteX6" fmla="*/ 992234 w 992234"/>
              <a:gd name="connsiteY6" fmla="*/ 11795760 h 11795760"/>
              <a:gd name="connsiteX7" fmla="*/ 5098 w 992234"/>
              <a:gd name="connsiteY7" fmla="*/ 11795760 h 11795760"/>
              <a:gd name="connsiteX0" fmla="*/ 3333 w 990469"/>
              <a:gd name="connsiteY0" fmla="*/ 11795760 h 11795760"/>
              <a:gd name="connsiteX1" fmla="*/ 3336 w 990469"/>
              <a:gd name="connsiteY1" fmla="*/ 6578598 h 11795760"/>
              <a:gd name="connsiteX2" fmla="*/ 510354 w 990469"/>
              <a:gd name="connsiteY2" fmla="*/ 5897880 h 11795760"/>
              <a:gd name="connsiteX3" fmla="*/ 3333 w 990469"/>
              <a:gd name="connsiteY3" fmla="*/ 5217162 h 11795760"/>
              <a:gd name="connsiteX4" fmla="*/ 3333 w 990469"/>
              <a:gd name="connsiteY4" fmla="*/ 0 h 11795760"/>
              <a:gd name="connsiteX5" fmla="*/ 990469 w 990469"/>
              <a:gd name="connsiteY5" fmla="*/ 0 h 11795760"/>
              <a:gd name="connsiteX6" fmla="*/ 990469 w 990469"/>
              <a:gd name="connsiteY6" fmla="*/ 11795760 h 11795760"/>
              <a:gd name="connsiteX7" fmla="*/ 3333 w 990469"/>
              <a:gd name="connsiteY7" fmla="*/ 11795760 h 11795760"/>
              <a:gd name="connsiteX0" fmla="*/ 181 w 987317"/>
              <a:gd name="connsiteY0" fmla="*/ 11795760 h 11795760"/>
              <a:gd name="connsiteX1" fmla="*/ 184 w 987317"/>
              <a:gd name="connsiteY1" fmla="*/ 6578598 h 11795760"/>
              <a:gd name="connsiteX2" fmla="*/ 507202 w 987317"/>
              <a:gd name="connsiteY2" fmla="*/ 5897880 h 11795760"/>
              <a:gd name="connsiteX3" fmla="*/ 181 w 987317"/>
              <a:gd name="connsiteY3" fmla="*/ 5217162 h 11795760"/>
              <a:gd name="connsiteX4" fmla="*/ 181 w 987317"/>
              <a:gd name="connsiteY4" fmla="*/ 0 h 11795760"/>
              <a:gd name="connsiteX5" fmla="*/ 987317 w 987317"/>
              <a:gd name="connsiteY5" fmla="*/ 0 h 11795760"/>
              <a:gd name="connsiteX6" fmla="*/ 987317 w 987317"/>
              <a:gd name="connsiteY6" fmla="*/ 11795760 h 11795760"/>
              <a:gd name="connsiteX7" fmla="*/ 181 w 987317"/>
              <a:gd name="connsiteY7" fmla="*/ 11795760 h 11795760"/>
              <a:gd name="connsiteX0" fmla="*/ 1898 w 989034"/>
              <a:gd name="connsiteY0" fmla="*/ 11795760 h 11795760"/>
              <a:gd name="connsiteX1" fmla="*/ 1901 w 989034"/>
              <a:gd name="connsiteY1" fmla="*/ 6578598 h 11795760"/>
              <a:gd name="connsiteX2" fmla="*/ 508919 w 989034"/>
              <a:gd name="connsiteY2" fmla="*/ 5897880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1898 w 989034"/>
              <a:gd name="connsiteY0" fmla="*/ 11795760 h 11795760"/>
              <a:gd name="connsiteX1" fmla="*/ 1901 w 989034"/>
              <a:gd name="connsiteY1" fmla="*/ 6578598 h 11795760"/>
              <a:gd name="connsiteX2" fmla="*/ 508919 w 989034"/>
              <a:gd name="connsiteY2" fmla="*/ 5869305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2005 w 989141"/>
              <a:gd name="connsiteY0" fmla="*/ 11795760 h 11795760"/>
              <a:gd name="connsiteX1" fmla="*/ 2008 w 989141"/>
              <a:gd name="connsiteY1" fmla="*/ 6578598 h 11795760"/>
              <a:gd name="connsiteX2" fmla="*/ 478546 w 989141"/>
              <a:gd name="connsiteY2" fmla="*/ 5884545 h 11795760"/>
              <a:gd name="connsiteX3" fmla="*/ 2005 w 989141"/>
              <a:gd name="connsiteY3" fmla="*/ 5217162 h 11795760"/>
              <a:gd name="connsiteX4" fmla="*/ 2005 w 989141"/>
              <a:gd name="connsiteY4" fmla="*/ 0 h 11795760"/>
              <a:gd name="connsiteX5" fmla="*/ 989141 w 989141"/>
              <a:gd name="connsiteY5" fmla="*/ 0 h 11795760"/>
              <a:gd name="connsiteX6" fmla="*/ 989141 w 989141"/>
              <a:gd name="connsiteY6" fmla="*/ 11795760 h 11795760"/>
              <a:gd name="connsiteX7" fmla="*/ 2005 w 989141"/>
              <a:gd name="connsiteY7" fmla="*/ 11795760 h 11795760"/>
              <a:gd name="connsiteX0" fmla="*/ 2027 w 989163"/>
              <a:gd name="connsiteY0" fmla="*/ 11795760 h 11795760"/>
              <a:gd name="connsiteX1" fmla="*/ 2030 w 989163"/>
              <a:gd name="connsiteY1" fmla="*/ 6578598 h 11795760"/>
              <a:gd name="connsiteX2" fmla="*/ 472856 w 989163"/>
              <a:gd name="connsiteY2" fmla="*/ 5867400 h 11795760"/>
              <a:gd name="connsiteX3" fmla="*/ 2027 w 989163"/>
              <a:gd name="connsiteY3" fmla="*/ 5217162 h 11795760"/>
              <a:gd name="connsiteX4" fmla="*/ 2027 w 989163"/>
              <a:gd name="connsiteY4" fmla="*/ 0 h 11795760"/>
              <a:gd name="connsiteX5" fmla="*/ 989163 w 989163"/>
              <a:gd name="connsiteY5" fmla="*/ 0 h 11795760"/>
              <a:gd name="connsiteX6" fmla="*/ 989163 w 989163"/>
              <a:gd name="connsiteY6" fmla="*/ 11795760 h 11795760"/>
              <a:gd name="connsiteX7" fmla="*/ 2027 w 989163"/>
              <a:gd name="connsiteY7" fmla="*/ 11795760 h 11795760"/>
              <a:gd name="connsiteX0" fmla="*/ 2034 w 989170"/>
              <a:gd name="connsiteY0" fmla="*/ 11795760 h 11795760"/>
              <a:gd name="connsiteX1" fmla="*/ 2037 w 989170"/>
              <a:gd name="connsiteY1" fmla="*/ 6578598 h 11795760"/>
              <a:gd name="connsiteX2" fmla="*/ 472863 w 989170"/>
              <a:gd name="connsiteY2" fmla="*/ 5867400 h 11795760"/>
              <a:gd name="connsiteX3" fmla="*/ 2034 w 989170"/>
              <a:gd name="connsiteY3" fmla="*/ 5217162 h 11795760"/>
              <a:gd name="connsiteX4" fmla="*/ 2034 w 989170"/>
              <a:gd name="connsiteY4" fmla="*/ 0 h 11795760"/>
              <a:gd name="connsiteX5" fmla="*/ 989170 w 989170"/>
              <a:gd name="connsiteY5" fmla="*/ 0 h 11795760"/>
              <a:gd name="connsiteX6" fmla="*/ 989170 w 989170"/>
              <a:gd name="connsiteY6" fmla="*/ 11795760 h 11795760"/>
              <a:gd name="connsiteX7" fmla="*/ 2034 w 989170"/>
              <a:gd name="connsiteY7" fmla="*/ 11795760 h 11795760"/>
              <a:gd name="connsiteX0" fmla="*/ 2087 w 989223"/>
              <a:gd name="connsiteY0" fmla="*/ 11795760 h 11795760"/>
              <a:gd name="connsiteX1" fmla="*/ 2090 w 989223"/>
              <a:gd name="connsiteY1" fmla="*/ 6578598 h 11795760"/>
              <a:gd name="connsiteX2" fmla="*/ 472916 w 989223"/>
              <a:gd name="connsiteY2" fmla="*/ 5867400 h 11795760"/>
              <a:gd name="connsiteX3" fmla="*/ 2087 w 989223"/>
              <a:gd name="connsiteY3" fmla="*/ 5217162 h 11795760"/>
              <a:gd name="connsiteX4" fmla="*/ 2087 w 989223"/>
              <a:gd name="connsiteY4" fmla="*/ 0 h 11795760"/>
              <a:gd name="connsiteX5" fmla="*/ 989223 w 989223"/>
              <a:gd name="connsiteY5" fmla="*/ 0 h 11795760"/>
              <a:gd name="connsiteX6" fmla="*/ 989223 w 989223"/>
              <a:gd name="connsiteY6" fmla="*/ 11795760 h 11795760"/>
              <a:gd name="connsiteX7" fmla="*/ 2087 w 989223"/>
              <a:gd name="connsiteY7" fmla="*/ 11795760 h 11795760"/>
              <a:gd name="connsiteX0" fmla="*/ 2038 w 989174"/>
              <a:gd name="connsiteY0" fmla="*/ 11795760 h 11795760"/>
              <a:gd name="connsiteX1" fmla="*/ 2041 w 989174"/>
              <a:gd name="connsiteY1" fmla="*/ 6578598 h 11795760"/>
              <a:gd name="connsiteX2" fmla="*/ 472867 w 989174"/>
              <a:gd name="connsiteY2" fmla="*/ 5867400 h 11795760"/>
              <a:gd name="connsiteX3" fmla="*/ 2038 w 989174"/>
              <a:gd name="connsiteY3" fmla="*/ 5217162 h 11795760"/>
              <a:gd name="connsiteX4" fmla="*/ 2038 w 989174"/>
              <a:gd name="connsiteY4" fmla="*/ 0 h 11795760"/>
              <a:gd name="connsiteX5" fmla="*/ 989174 w 989174"/>
              <a:gd name="connsiteY5" fmla="*/ 0 h 11795760"/>
              <a:gd name="connsiteX6" fmla="*/ 989174 w 989174"/>
              <a:gd name="connsiteY6" fmla="*/ 11795760 h 11795760"/>
              <a:gd name="connsiteX7" fmla="*/ 2038 w 989174"/>
              <a:gd name="connsiteY7" fmla="*/ 11795760 h 11795760"/>
              <a:gd name="connsiteX0" fmla="*/ 2023 w 989159"/>
              <a:gd name="connsiteY0" fmla="*/ 11795760 h 11795760"/>
              <a:gd name="connsiteX1" fmla="*/ 2026 w 989159"/>
              <a:gd name="connsiteY1" fmla="*/ 6578598 h 11795760"/>
              <a:gd name="connsiteX2" fmla="*/ 472852 w 989159"/>
              <a:gd name="connsiteY2" fmla="*/ 5867400 h 11795760"/>
              <a:gd name="connsiteX3" fmla="*/ 2023 w 989159"/>
              <a:gd name="connsiteY3" fmla="*/ 5217162 h 11795760"/>
              <a:gd name="connsiteX4" fmla="*/ 2023 w 989159"/>
              <a:gd name="connsiteY4" fmla="*/ 0 h 11795760"/>
              <a:gd name="connsiteX5" fmla="*/ 989159 w 989159"/>
              <a:gd name="connsiteY5" fmla="*/ 0 h 11795760"/>
              <a:gd name="connsiteX6" fmla="*/ 989159 w 989159"/>
              <a:gd name="connsiteY6" fmla="*/ 11795760 h 11795760"/>
              <a:gd name="connsiteX7" fmla="*/ 2023 w 989159"/>
              <a:gd name="connsiteY7" fmla="*/ 11795760 h 11795760"/>
              <a:gd name="connsiteX0" fmla="*/ 4043 w 991179"/>
              <a:gd name="connsiteY0" fmla="*/ 11795760 h 11795760"/>
              <a:gd name="connsiteX1" fmla="*/ 4046 w 991179"/>
              <a:gd name="connsiteY1" fmla="*/ 6578598 h 11795760"/>
              <a:gd name="connsiteX2" fmla="*/ 474872 w 991179"/>
              <a:gd name="connsiteY2" fmla="*/ 5867400 h 11795760"/>
              <a:gd name="connsiteX3" fmla="*/ 4043 w 991179"/>
              <a:gd name="connsiteY3" fmla="*/ 5217162 h 11795760"/>
              <a:gd name="connsiteX4" fmla="*/ 4043 w 991179"/>
              <a:gd name="connsiteY4" fmla="*/ 0 h 11795760"/>
              <a:gd name="connsiteX5" fmla="*/ 991179 w 991179"/>
              <a:gd name="connsiteY5" fmla="*/ 0 h 11795760"/>
              <a:gd name="connsiteX6" fmla="*/ 991179 w 991179"/>
              <a:gd name="connsiteY6" fmla="*/ 11795760 h 11795760"/>
              <a:gd name="connsiteX7" fmla="*/ 4043 w 991179"/>
              <a:gd name="connsiteY7" fmla="*/ 11795760 h 11795760"/>
              <a:gd name="connsiteX0" fmla="*/ 4047 w 991183"/>
              <a:gd name="connsiteY0" fmla="*/ 11795760 h 11795760"/>
              <a:gd name="connsiteX1" fmla="*/ 243 w 991183"/>
              <a:gd name="connsiteY1" fmla="*/ 6666228 h 11795760"/>
              <a:gd name="connsiteX2" fmla="*/ 474876 w 991183"/>
              <a:gd name="connsiteY2" fmla="*/ 5867400 h 11795760"/>
              <a:gd name="connsiteX3" fmla="*/ 4047 w 991183"/>
              <a:gd name="connsiteY3" fmla="*/ 5217162 h 11795760"/>
              <a:gd name="connsiteX4" fmla="*/ 4047 w 991183"/>
              <a:gd name="connsiteY4" fmla="*/ 0 h 11795760"/>
              <a:gd name="connsiteX5" fmla="*/ 991183 w 991183"/>
              <a:gd name="connsiteY5" fmla="*/ 0 h 11795760"/>
              <a:gd name="connsiteX6" fmla="*/ 991183 w 991183"/>
              <a:gd name="connsiteY6" fmla="*/ 11795760 h 11795760"/>
              <a:gd name="connsiteX7" fmla="*/ 4047 w 991183"/>
              <a:gd name="connsiteY7" fmla="*/ 11795760 h 11795760"/>
              <a:gd name="connsiteX0" fmla="*/ 4000 w 991136"/>
              <a:gd name="connsiteY0" fmla="*/ 11795760 h 11795760"/>
              <a:gd name="connsiteX1" fmla="*/ 196 w 991136"/>
              <a:gd name="connsiteY1" fmla="*/ 6666228 h 11795760"/>
              <a:gd name="connsiteX2" fmla="*/ 474829 w 991136"/>
              <a:gd name="connsiteY2" fmla="*/ 5867400 h 11795760"/>
              <a:gd name="connsiteX3" fmla="*/ 11623 w 991136"/>
              <a:gd name="connsiteY3" fmla="*/ 5148582 h 11795760"/>
              <a:gd name="connsiteX4" fmla="*/ 4000 w 991136"/>
              <a:gd name="connsiteY4" fmla="*/ 0 h 11795760"/>
              <a:gd name="connsiteX5" fmla="*/ 991136 w 991136"/>
              <a:gd name="connsiteY5" fmla="*/ 0 h 11795760"/>
              <a:gd name="connsiteX6" fmla="*/ 991136 w 991136"/>
              <a:gd name="connsiteY6" fmla="*/ 11795760 h 11795760"/>
              <a:gd name="connsiteX7" fmla="*/ 4000 w 991136"/>
              <a:gd name="connsiteY7" fmla="*/ 11795760 h 11795760"/>
              <a:gd name="connsiteX0" fmla="*/ 3965 w 991101"/>
              <a:gd name="connsiteY0" fmla="*/ 11795760 h 11795760"/>
              <a:gd name="connsiteX1" fmla="*/ 161 w 991101"/>
              <a:gd name="connsiteY1" fmla="*/ 6666228 h 11795760"/>
              <a:gd name="connsiteX2" fmla="*/ 583379 w 991101"/>
              <a:gd name="connsiteY2" fmla="*/ 5888355 h 11795760"/>
              <a:gd name="connsiteX3" fmla="*/ 11588 w 991101"/>
              <a:gd name="connsiteY3" fmla="*/ 5148582 h 11795760"/>
              <a:gd name="connsiteX4" fmla="*/ 3965 w 991101"/>
              <a:gd name="connsiteY4" fmla="*/ 0 h 11795760"/>
              <a:gd name="connsiteX5" fmla="*/ 991101 w 991101"/>
              <a:gd name="connsiteY5" fmla="*/ 0 h 11795760"/>
              <a:gd name="connsiteX6" fmla="*/ 991101 w 991101"/>
              <a:gd name="connsiteY6" fmla="*/ 11795760 h 11795760"/>
              <a:gd name="connsiteX7" fmla="*/ 3965 w 991101"/>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7623 w 987136"/>
              <a:gd name="connsiteY3" fmla="*/ 514858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7148 w 987136"/>
              <a:gd name="connsiteY3" fmla="*/ 504380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90359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762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7136" h="11795760">
                <a:moveTo>
                  <a:pt x="0" y="11795760"/>
                </a:moveTo>
                <a:cubicBezTo>
                  <a:pt x="1" y="10056706"/>
                  <a:pt x="11438" y="8521487"/>
                  <a:pt x="11439" y="6782433"/>
                </a:cubicBezTo>
                <a:cubicBezTo>
                  <a:pt x="108" y="6614582"/>
                  <a:pt x="580050" y="6183206"/>
                  <a:pt x="579414" y="5894070"/>
                </a:cubicBezTo>
                <a:cubicBezTo>
                  <a:pt x="578778" y="5604934"/>
                  <a:pt x="-47521" y="5143078"/>
                  <a:pt x="7623" y="5047617"/>
                </a:cubicBezTo>
                <a:lnTo>
                  <a:pt x="0" y="0"/>
                </a:lnTo>
                <a:lnTo>
                  <a:pt x="987136" y="0"/>
                </a:lnTo>
                <a:lnTo>
                  <a:pt x="987136" y="11795760"/>
                </a:lnTo>
                <a:lnTo>
                  <a:pt x="0" y="11795760"/>
                </a:lnTo>
                <a:close/>
              </a:path>
            </a:pathLst>
          </a:custGeom>
          <a:solidFill>
            <a:srgbClr val="37446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49" name="Graphic 48" descr="Research with solid fill">
            <a:hlinkClick r:id="rId5" action="ppaction://hlinksldjump"/>
            <a:extLst>
              <a:ext uri="{FF2B5EF4-FFF2-40B4-BE49-F238E27FC236}">
                <a16:creationId xmlns:a16="http://schemas.microsoft.com/office/drawing/2014/main" id="{A398CEE0-F543-57B2-3C97-6BEA87BFB2A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2319" y="524313"/>
            <a:ext cx="724415" cy="724415"/>
          </a:xfrm>
          <a:prstGeom prst="rect">
            <a:avLst/>
          </a:prstGeom>
        </p:spPr>
      </p:pic>
      <p:pic>
        <p:nvPicPr>
          <p:cNvPr id="50" name="Graphic 49" descr="Cloud with solid fill">
            <a:hlinkClick r:id="rId15" action="ppaction://hlinksldjump"/>
            <a:extLst>
              <a:ext uri="{FF2B5EF4-FFF2-40B4-BE49-F238E27FC236}">
                <a16:creationId xmlns:a16="http://schemas.microsoft.com/office/drawing/2014/main" id="{FB367D2A-5DC0-3816-B9C1-B477E42C8DF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8385" y="4452534"/>
            <a:ext cx="717906" cy="717906"/>
          </a:xfrm>
          <a:prstGeom prst="rect">
            <a:avLst/>
          </a:prstGeom>
        </p:spPr>
      </p:pic>
      <p:pic>
        <p:nvPicPr>
          <p:cNvPr id="51" name="Graphic 50" descr="Bar chart with solid fill">
            <a:hlinkClick r:id="rId22" action="ppaction://hlinksldjump"/>
            <a:extLst>
              <a:ext uri="{FF2B5EF4-FFF2-40B4-BE49-F238E27FC236}">
                <a16:creationId xmlns:a16="http://schemas.microsoft.com/office/drawing/2014/main" id="{D2B2CC0D-BF95-C3D7-670F-12A413A5F63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98385" y="3131668"/>
            <a:ext cx="738349" cy="738349"/>
          </a:xfrm>
          <a:prstGeom prst="rect">
            <a:avLst/>
          </a:prstGeom>
        </p:spPr>
      </p:pic>
      <p:pic>
        <p:nvPicPr>
          <p:cNvPr id="52" name="Graphic 51" descr="Microscope with solid fill">
            <a:hlinkClick r:id="rId25" action="ppaction://hlinksldjump"/>
            <a:extLst>
              <a:ext uri="{FF2B5EF4-FFF2-40B4-BE49-F238E27FC236}">
                <a16:creationId xmlns:a16="http://schemas.microsoft.com/office/drawing/2014/main" id="{5061D8E4-E56C-EE24-689E-FC829EED7A1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51732" y="5752955"/>
            <a:ext cx="611212" cy="611212"/>
          </a:xfrm>
          <a:prstGeom prst="rect">
            <a:avLst/>
          </a:prstGeom>
          <a:effectLst/>
        </p:spPr>
      </p:pic>
      <p:pic>
        <p:nvPicPr>
          <p:cNvPr id="56" name="Graphic 55" descr="Database with solid fill">
            <a:hlinkClick r:id="rId28" action="ppaction://hlinksldjump"/>
            <a:extLst>
              <a:ext uri="{FF2B5EF4-FFF2-40B4-BE49-F238E27FC236}">
                <a16:creationId xmlns:a16="http://schemas.microsoft.com/office/drawing/2014/main" id="{382AB2CB-C2E3-E657-33E1-AA33C7677B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08606" y="1831245"/>
            <a:ext cx="717906" cy="717906"/>
          </a:xfrm>
          <a:prstGeom prst="rect">
            <a:avLst/>
          </a:prstGeom>
        </p:spPr>
      </p:pic>
      <p:sp>
        <p:nvSpPr>
          <p:cNvPr id="2" name="TextBox 1">
            <a:extLst>
              <a:ext uri="{FF2B5EF4-FFF2-40B4-BE49-F238E27FC236}">
                <a16:creationId xmlns:a16="http://schemas.microsoft.com/office/drawing/2014/main" id="{02108AB9-C5B8-EA94-F5BA-F92B85F5266F}"/>
              </a:ext>
            </a:extLst>
          </p:cNvPr>
          <p:cNvSpPr txBox="1"/>
          <p:nvPr/>
        </p:nvSpPr>
        <p:spPr>
          <a:xfrm>
            <a:off x="8851422" y="1687560"/>
            <a:ext cx="3085270" cy="1588512"/>
          </a:xfrm>
          <a:prstGeom prst="rect">
            <a:avLst/>
          </a:prstGeom>
          <a:noFill/>
        </p:spPr>
        <p:txBody>
          <a:bodyPr wrap="square" rtlCol="0">
            <a:spAutoFit/>
          </a:bodyPr>
          <a:lstStyle/>
          <a:p>
            <a:pPr marL="342900" indent="-342900">
              <a:buFont typeface="+mj-lt"/>
              <a:buAutoNum type="arabicPeriod"/>
            </a:pPr>
            <a:r>
              <a:rPr lang="en-IN" sz="1400" b="1" dirty="0">
                <a:latin typeface="+mj-lt"/>
              </a:rPr>
              <a:t>Log-Return</a:t>
            </a:r>
            <a:r>
              <a:rPr lang="en-IN" sz="1400" dirty="0">
                <a:latin typeface="+mj-lt"/>
              </a:rPr>
              <a:t> = log(Close price) /Close price+1</a:t>
            </a:r>
          </a:p>
          <a:p>
            <a:pPr marL="342900" indent="-342900">
              <a:buFont typeface="+mj-lt"/>
              <a:buAutoNum type="arabicPeriod"/>
            </a:pPr>
            <a:r>
              <a:rPr lang="en-IN" sz="1400" b="1" dirty="0">
                <a:latin typeface="+mj-lt"/>
              </a:rPr>
              <a:t>Mean</a:t>
            </a:r>
            <a:r>
              <a:rPr lang="en-IN" sz="1400" dirty="0">
                <a:latin typeface="+mj-lt"/>
              </a:rPr>
              <a:t> = Log-Return/n</a:t>
            </a:r>
          </a:p>
          <a:p>
            <a:pPr marL="342900" indent="-342900">
              <a:lnSpc>
                <a:spcPct val="107000"/>
              </a:lnSpc>
              <a:spcAft>
                <a:spcPts val="800"/>
              </a:spcAft>
              <a:buFont typeface="+mj-lt"/>
              <a:buAutoNum type="arabicPeriod"/>
            </a:pPr>
            <a:r>
              <a:rPr lang="en-IN" sz="1400" b="1" dirty="0">
                <a:latin typeface="+mj-lt"/>
              </a:rPr>
              <a:t>Variance</a:t>
            </a:r>
            <a:r>
              <a:rPr lang="en-IN" sz="1400" dirty="0">
                <a:latin typeface="+mj-lt"/>
              </a:rPr>
              <a:t> </a:t>
            </a:r>
            <a:r>
              <a:rPr lang="en-IN" sz="1400" b="1" dirty="0">
                <a:latin typeface="+mj-lt"/>
              </a:rPr>
              <a:t>(</a:t>
            </a:r>
            <a:r>
              <a:rPr lang="pt-BR" sz="1600" b="1" kern="100" dirty="0">
                <a:effectLst/>
                <a:latin typeface="Calibri Light" panose="020F0302020204030204" pitchFamily="34" charset="0"/>
                <a:ea typeface="Calibri" panose="020F0502020204030204" pitchFamily="34" charset="0"/>
                <a:cs typeface="Times New Roman" panose="02020603050405020304" pitchFamily="18" charset="0"/>
              </a:rPr>
              <a:t>σ</a:t>
            </a:r>
            <a:r>
              <a:rPr lang="pt-BR" sz="1600" b="1" kern="100" baseline="30000" dirty="0">
                <a:effectLst/>
                <a:latin typeface="Calibri Light" panose="020F0302020204030204" pitchFamily="34" charset="0"/>
                <a:ea typeface="Calibri" panose="020F0502020204030204" pitchFamily="34" charset="0"/>
                <a:cs typeface="Times New Roman" panose="02020603050405020304" pitchFamily="18" charset="0"/>
              </a:rPr>
              <a:t>2</a:t>
            </a:r>
            <a:r>
              <a:rPr lang="pt-BR" sz="1600" b="1" kern="100" dirty="0">
                <a:effectLst/>
                <a:latin typeface="Calibri Light" panose="020F0302020204030204" pitchFamily="34" charset="0"/>
                <a:ea typeface="Calibri" panose="020F0502020204030204" pitchFamily="34" charset="0"/>
                <a:cs typeface="Times New Roman" panose="02020603050405020304" pitchFamily="18" charset="0"/>
              </a:rPr>
              <a:t>=)</a:t>
            </a:r>
            <a:r>
              <a:rPr lang="pt-BR" sz="1600" kern="100" dirty="0">
                <a:effectLst/>
                <a:latin typeface="Calibri Light" panose="020F0302020204030204" pitchFamily="34" charset="0"/>
                <a:ea typeface="Calibri" panose="020F0502020204030204" pitchFamily="34" charset="0"/>
                <a:cs typeface="Times New Roman" panose="02020603050405020304" pitchFamily="18" charset="0"/>
              </a:rPr>
              <a:t>(1/n) ∑</a:t>
            </a:r>
            <a:r>
              <a:rPr lang="pt-BR" sz="1600" kern="100" baseline="30000" dirty="0">
                <a:effectLst/>
                <a:latin typeface="Calibri Light" panose="020F0302020204030204" pitchFamily="34" charset="0"/>
                <a:ea typeface="Calibri" panose="020F0502020204030204" pitchFamily="34" charset="0"/>
                <a:cs typeface="Times New Roman" panose="02020603050405020304" pitchFamily="18" charset="0"/>
              </a:rPr>
              <a:t>n</a:t>
            </a:r>
            <a:r>
              <a:rPr lang="pt-BR" sz="1600" kern="100" baseline="-25000" dirty="0">
                <a:effectLst/>
                <a:latin typeface="Calibri Light" panose="020F0302020204030204" pitchFamily="34" charset="0"/>
                <a:ea typeface="Calibri" panose="020F0502020204030204" pitchFamily="34" charset="0"/>
                <a:cs typeface="Times New Roman" panose="02020603050405020304" pitchFamily="18" charset="0"/>
              </a:rPr>
              <a:t>i=1</a:t>
            </a:r>
            <a:r>
              <a:rPr lang="pt-BR" sz="1600" kern="100" dirty="0">
                <a:effectLst/>
                <a:latin typeface="Calibri Light" panose="020F0302020204030204" pitchFamily="34" charset="0"/>
                <a:ea typeface="Calibri" panose="020F0502020204030204" pitchFamily="34" charset="0"/>
                <a:cs typeface="Times New Roman" panose="02020603050405020304" pitchFamily="18" charset="0"/>
              </a:rPr>
              <a:t> (log(Ci/Ci−1)) </a:t>
            </a:r>
            <a:r>
              <a:rPr lang="en-IN" sz="1600" kern="100" baseline="30000" dirty="0">
                <a:effectLst/>
                <a:latin typeface="Calibri Light" panose="020F0302020204030204" pitchFamily="34" charset="0"/>
                <a:ea typeface="Calibri" panose="020F0502020204030204" pitchFamily="34" charset="0"/>
                <a:cs typeface="Times New Roman" panose="02020603050405020304" pitchFamily="18" charset="0"/>
              </a:rPr>
              <a:t>2</a:t>
            </a:r>
            <a:endParaRPr lang="en-IN" sz="1600" kern="100" baseline="30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IN" sz="1400" b="1" dirty="0">
                <a:latin typeface="+mj-lt"/>
              </a:rPr>
              <a:t>Standard Deviation(</a:t>
            </a:r>
            <a:r>
              <a:rPr lang="pt-BR" sz="1400" b="1" kern="100" dirty="0">
                <a:effectLst/>
                <a:latin typeface="Calibri Light" panose="020F0302020204030204" pitchFamily="34" charset="0"/>
                <a:ea typeface="Calibri" panose="020F0502020204030204" pitchFamily="34" charset="0"/>
                <a:cs typeface="Times New Roman" panose="02020603050405020304" pitchFamily="18" charset="0"/>
              </a:rPr>
              <a:t>σ</a:t>
            </a:r>
            <a:r>
              <a:rPr lang="en-IN" sz="1400" b="1" dirty="0">
                <a:latin typeface="+mj-lt"/>
              </a:rPr>
              <a:t>) </a:t>
            </a:r>
            <a:r>
              <a:rPr lang="en-IN" sz="1400" dirty="0">
                <a:latin typeface="+mj-lt"/>
              </a:rPr>
              <a:t>= </a:t>
            </a:r>
            <a:r>
              <a:rPr lang="en-IN" sz="1400" b="0" i="0" dirty="0">
                <a:solidFill>
                  <a:srgbClr val="444444"/>
                </a:solidFill>
                <a:effectLst/>
                <a:latin typeface="+mj-lt"/>
              </a:rPr>
              <a:t>√</a:t>
            </a:r>
            <a:r>
              <a:rPr lang="en-IN" sz="1400" dirty="0">
                <a:latin typeface="+mj-lt"/>
              </a:rPr>
              <a:t>variance</a:t>
            </a:r>
          </a:p>
        </p:txBody>
      </p:sp>
      <p:pic>
        <p:nvPicPr>
          <p:cNvPr id="6" name="Picture 5" descr="A blue sound wave on a white background&#10;&#10;Description automatically generated">
            <a:extLst>
              <a:ext uri="{FF2B5EF4-FFF2-40B4-BE49-F238E27FC236}">
                <a16:creationId xmlns:a16="http://schemas.microsoft.com/office/drawing/2014/main" id="{F6F8B7A3-118F-5AD1-A560-9126AA3B681C}"/>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234991" y="1585921"/>
            <a:ext cx="7641640" cy="3533443"/>
          </a:xfrm>
          <a:prstGeom prst="rect">
            <a:avLst/>
          </a:prstGeom>
        </p:spPr>
      </p:pic>
    </p:spTree>
    <p:extLst>
      <p:ext uri="{BB962C8B-B14F-4D97-AF65-F5344CB8AC3E}">
        <p14:creationId xmlns:p14="http://schemas.microsoft.com/office/powerpoint/2010/main" val="477424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1515" y="335280"/>
            <a:ext cx="3800371" cy="1168583"/>
          </a:xfrm>
        </p:spPr>
        <p:txBody>
          <a:bodyPr/>
          <a:lstStyle/>
          <a:p>
            <a:r>
              <a:rPr lang="en-IN" dirty="0">
                <a:solidFill>
                  <a:schemeClr val="accent5">
                    <a:lumMod val="50000"/>
                  </a:schemeClr>
                </a:solidFill>
                <a:latin typeface="Times New Roman" panose="02020603050405020304" pitchFamily="18" charset="0"/>
                <a:cs typeface="Times New Roman" panose="02020603050405020304" pitchFamily="18" charset="0"/>
              </a:rPr>
              <a:t>Model Building</a:t>
            </a:r>
          </a:p>
        </p:txBody>
      </p:sp>
      <p:pic>
        <p:nvPicPr>
          <p:cNvPr id="5" name="Picture 4" descr="A blue and yellow snake logo&#10;&#10;Description automatically generated">
            <a:extLst>
              <a:ext uri="{FF2B5EF4-FFF2-40B4-BE49-F238E27FC236}">
                <a16:creationId xmlns:a16="http://schemas.microsoft.com/office/drawing/2014/main" id="{B8871589-E95D-E1C1-4488-D4672AFCB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9503" y="4175961"/>
            <a:ext cx="1576994" cy="1576994"/>
          </a:xfrm>
          <a:prstGeom prst="rect">
            <a:avLst/>
          </a:prstGeom>
        </p:spPr>
      </p:pic>
      <p:pic>
        <p:nvPicPr>
          <p:cNvPr id="6" name="Graphic 5" descr="Graduation cap with solid fill">
            <a:hlinkClick r:id="rId3" action="ppaction://hlinksldjump"/>
            <a:extLst>
              <a:ext uri="{FF2B5EF4-FFF2-40B4-BE49-F238E27FC236}">
                <a16:creationId xmlns:a16="http://schemas.microsoft.com/office/drawing/2014/main" id="{FD2D39F6-D74A-D44C-7D53-9A768D2A7F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2884" y="519123"/>
            <a:ext cx="663204" cy="663204"/>
          </a:xfrm>
          <a:prstGeom prst="rect">
            <a:avLst/>
          </a:prstGeom>
          <a:effectLst/>
        </p:spPr>
      </p:pic>
      <p:grpSp>
        <p:nvGrpSpPr>
          <p:cNvPr id="31" name="Group 30">
            <a:extLst>
              <a:ext uri="{FF2B5EF4-FFF2-40B4-BE49-F238E27FC236}">
                <a16:creationId xmlns:a16="http://schemas.microsoft.com/office/drawing/2014/main" id="{4F5082E0-A384-9122-447C-DE243F5EF51C}"/>
              </a:ext>
            </a:extLst>
          </p:cNvPr>
          <p:cNvGrpSpPr/>
          <p:nvPr/>
        </p:nvGrpSpPr>
        <p:grpSpPr>
          <a:xfrm>
            <a:off x="-1025616" y="419399"/>
            <a:ext cx="991181" cy="991181"/>
            <a:chOff x="-1014071" y="370374"/>
            <a:chExt cx="991181" cy="991181"/>
          </a:xfrm>
        </p:grpSpPr>
        <p:sp>
          <p:nvSpPr>
            <p:cNvPr id="32" name="Oval 31">
              <a:extLst>
                <a:ext uri="{FF2B5EF4-FFF2-40B4-BE49-F238E27FC236}">
                  <a16:creationId xmlns:a16="http://schemas.microsoft.com/office/drawing/2014/main" id="{3FFA4C99-0E71-F07D-B6C6-2707A627222E}"/>
                </a:ext>
              </a:extLst>
            </p:cNvPr>
            <p:cNvSpPr/>
            <p:nvPr/>
          </p:nvSpPr>
          <p:spPr>
            <a:xfrm>
              <a:off x="-1014071" y="370374"/>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descr="Research with solid fill">
              <a:extLst>
                <a:ext uri="{FF2B5EF4-FFF2-40B4-BE49-F238E27FC236}">
                  <a16:creationId xmlns:a16="http://schemas.microsoft.com/office/drawing/2014/main" id="{A195431D-C588-D0BF-FFB3-B16CE0C437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500" y="524313"/>
              <a:ext cx="724415" cy="724415"/>
            </a:xfrm>
            <a:prstGeom prst="rect">
              <a:avLst/>
            </a:prstGeom>
          </p:spPr>
        </p:pic>
      </p:grpSp>
      <p:grpSp>
        <p:nvGrpSpPr>
          <p:cNvPr id="34" name="Group 33">
            <a:extLst>
              <a:ext uri="{FF2B5EF4-FFF2-40B4-BE49-F238E27FC236}">
                <a16:creationId xmlns:a16="http://schemas.microsoft.com/office/drawing/2014/main" id="{C9FBA8D5-EE4A-342B-EEF3-623EA3898766}"/>
              </a:ext>
            </a:extLst>
          </p:cNvPr>
          <p:cNvGrpSpPr/>
          <p:nvPr/>
        </p:nvGrpSpPr>
        <p:grpSpPr>
          <a:xfrm>
            <a:off x="-1014071" y="4264821"/>
            <a:ext cx="991181" cy="991181"/>
            <a:chOff x="-1014071" y="4264821"/>
            <a:chExt cx="991181" cy="991181"/>
          </a:xfrm>
        </p:grpSpPr>
        <p:sp>
          <p:nvSpPr>
            <p:cNvPr id="35" name="Oval 34">
              <a:extLst>
                <a:ext uri="{FF2B5EF4-FFF2-40B4-BE49-F238E27FC236}">
                  <a16:creationId xmlns:a16="http://schemas.microsoft.com/office/drawing/2014/main" id="{06A54895-5362-012B-23B9-EA50BF93932A}"/>
                </a:ext>
              </a:extLst>
            </p:cNvPr>
            <p:cNvSpPr/>
            <p:nvPr/>
          </p:nvSpPr>
          <p:spPr>
            <a:xfrm>
              <a:off x="-1014071" y="426482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Graphic 35" descr="Cloud with solid fill">
              <a:extLst>
                <a:ext uri="{FF2B5EF4-FFF2-40B4-BE49-F238E27FC236}">
                  <a16:creationId xmlns:a16="http://schemas.microsoft.com/office/drawing/2014/main" id="{274EF1D0-08A6-798E-D8C0-E24ED30B49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434" y="4401458"/>
              <a:ext cx="717906" cy="717906"/>
            </a:xfrm>
            <a:prstGeom prst="rect">
              <a:avLst/>
            </a:prstGeom>
          </p:spPr>
        </p:pic>
      </p:grpSp>
      <p:grpSp>
        <p:nvGrpSpPr>
          <p:cNvPr id="37" name="Group 36">
            <a:extLst>
              <a:ext uri="{FF2B5EF4-FFF2-40B4-BE49-F238E27FC236}">
                <a16:creationId xmlns:a16="http://schemas.microsoft.com/office/drawing/2014/main" id="{B15FCE96-892C-758D-042F-009E74547B83}"/>
              </a:ext>
            </a:extLst>
          </p:cNvPr>
          <p:cNvGrpSpPr/>
          <p:nvPr/>
        </p:nvGrpSpPr>
        <p:grpSpPr>
          <a:xfrm>
            <a:off x="454901" y="2966672"/>
            <a:ext cx="991181" cy="991181"/>
            <a:chOff x="-1014071" y="2966672"/>
            <a:chExt cx="991181" cy="991181"/>
          </a:xfrm>
        </p:grpSpPr>
        <p:sp>
          <p:nvSpPr>
            <p:cNvPr id="38" name="Oval 37">
              <a:extLst>
                <a:ext uri="{FF2B5EF4-FFF2-40B4-BE49-F238E27FC236}">
                  <a16:creationId xmlns:a16="http://schemas.microsoft.com/office/drawing/2014/main" id="{9D21EE00-993D-51FC-9405-DA8536E81E90}"/>
                </a:ext>
              </a:extLst>
            </p:cNvPr>
            <p:cNvSpPr/>
            <p:nvPr/>
          </p:nvSpPr>
          <p:spPr>
            <a:xfrm>
              <a:off x="-1014071" y="2966672"/>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Bar chart with solid fill">
              <a:extLst>
                <a:ext uri="{FF2B5EF4-FFF2-40B4-BE49-F238E27FC236}">
                  <a16:creationId xmlns:a16="http://schemas.microsoft.com/office/drawing/2014/main" id="{AC54B861-290E-E869-3997-637C75641F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7434" y="3052308"/>
              <a:ext cx="738349" cy="738349"/>
            </a:xfrm>
            <a:prstGeom prst="rect">
              <a:avLst/>
            </a:prstGeom>
          </p:spPr>
        </p:pic>
      </p:grpSp>
      <p:grpSp>
        <p:nvGrpSpPr>
          <p:cNvPr id="40" name="Group 39">
            <a:extLst>
              <a:ext uri="{FF2B5EF4-FFF2-40B4-BE49-F238E27FC236}">
                <a16:creationId xmlns:a16="http://schemas.microsoft.com/office/drawing/2014/main" id="{114054BA-0668-36CF-26EC-CEE446242C4E}"/>
              </a:ext>
            </a:extLst>
          </p:cNvPr>
          <p:cNvGrpSpPr/>
          <p:nvPr/>
        </p:nvGrpSpPr>
        <p:grpSpPr>
          <a:xfrm>
            <a:off x="-1014071" y="1668523"/>
            <a:ext cx="991181" cy="991181"/>
            <a:chOff x="-1014071" y="1668523"/>
            <a:chExt cx="991181" cy="991181"/>
          </a:xfrm>
        </p:grpSpPr>
        <p:sp>
          <p:nvSpPr>
            <p:cNvPr id="41" name="Oval 40">
              <a:extLst>
                <a:ext uri="{FF2B5EF4-FFF2-40B4-BE49-F238E27FC236}">
                  <a16:creationId xmlns:a16="http://schemas.microsoft.com/office/drawing/2014/main" id="{ECE30183-A1C5-37F9-D7D8-5F17C914481C}"/>
                </a:ext>
              </a:extLst>
            </p:cNvPr>
            <p:cNvSpPr/>
            <p:nvPr/>
          </p:nvSpPr>
          <p:spPr>
            <a:xfrm>
              <a:off x="-1014071" y="1668523"/>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2" name="Graphic 41" descr="Database with solid fill">
              <a:extLst>
                <a:ext uri="{FF2B5EF4-FFF2-40B4-BE49-F238E27FC236}">
                  <a16:creationId xmlns:a16="http://schemas.microsoft.com/office/drawing/2014/main" id="{DE4CB449-B55D-4214-8803-7CA5A464E0B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7213" y="1794821"/>
              <a:ext cx="717906" cy="717906"/>
            </a:xfrm>
            <a:prstGeom prst="rect">
              <a:avLst/>
            </a:prstGeom>
          </p:spPr>
        </p:pic>
      </p:grpSp>
      <p:grpSp>
        <p:nvGrpSpPr>
          <p:cNvPr id="43" name="Group 42">
            <a:extLst>
              <a:ext uri="{FF2B5EF4-FFF2-40B4-BE49-F238E27FC236}">
                <a16:creationId xmlns:a16="http://schemas.microsoft.com/office/drawing/2014/main" id="{C9B86E79-0D15-3768-15A0-12FDD35905F5}"/>
              </a:ext>
            </a:extLst>
          </p:cNvPr>
          <p:cNvGrpSpPr/>
          <p:nvPr/>
        </p:nvGrpSpPr>
        <p:grpSpPr>
          <a:xfrm>
            <a:off x="-1014071" y="5562971"/>
            <a:ext cx="991181" cy="991181"/>
            <a:chOff x="-1014071" y="5562971"/>
            <a:chExt cx="991181" cy="991181"/>
          </a:xfrm>
        </p:grpSpPr>
        <p:sp>
          <p:nvSpPr>
            <p:cNvPr id="44" name="Oval 43">
              <a:extLst>
                <a:ext uri="{FF2B5EF4-FFF2-40B4-BE49-F238E27FC236}">
                  <a16:creationId xmlns:a16="http://schemas.microsoft.com/office/drawing/2014/main" id="{109B476B-A9EA-357B-9E29-74012ACF24D4}"/>
                </a:ext>
              </a:extLst>
            </p:cNvPr>
            <p:cNvSpPr/>
            <p:nvPr/>
          </p:nvSpPr>
          <p:spPr>
            <a:xfrm>
              <a:off x="-1014071" y="556297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Graphic 44" descr="Microscope with solid fill">
              <a:hlinkClick r:id="rId14" action="ppaction://hlinksldjump"/>
              <a:extLst>
                <a:ext uri="{FF2B5EF4-FFF2-40B4-BE49-F238E27FC236}">
                  <a16:creationId xmlns:a16="http://schemas.microsoft.com/office/drawing/2014/main" id="{043BCEB6-E748-D6B9-702A-880A04AF7B5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4087" y="5752955"/>
              <a:ext cx="611212" cy="611212"/>
            </a:xfrm>
            <a:prstGeom prst="rect">
              <a:avLst/>
            </a:prstGeom>
            <a:effectLst/>
          </p:spPr>
        </p:pic>
      </p:grpSp>
      <p:sp>
        <p:nvSpPr>
          <p:cNvPr id="46" name="Freeform: Shape 45">
            <a:extLst>
              <a:ext uri="{FF2B5EF4-FFF2-40B4-BE49-F238E27FC236}">
                <a16:creationId xmlns:a16="http://schemas.microsoft.com/office/drawing/2014/main" id="{4AAA094B-59E4-3769-0B8D-24071E6D46B8}"/>
              </a:ext>
            </a:extLst>
          </p:cNvPr>
          <p:cNvSpPr/>
          <p:nvPr/>
        </p:nvSpPr>
        <p:spPr>
          <a:xfrm rot="10800000">
            <a:off x="-22889" y="-2505392"/>
            <a:ext cx="987136" cy="11795760"/>
          </a:xfrm>
          <a:custGeom>
            <a:avLst/>
            <a:gdLst>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5259 w 992395"/>
              <a:gd name="connsiteY0" fmla="*/ 11795760 h 11795760"/>
              <a:gd name="connsiteX1" fmla="*/ 5259 w 992395"/>
              <a:gd name="connsiteY1" fmla="*/ 6578598 h 11795760"/>
              <a:gd name="connsiteX2" fmla="*/ 512280 w 992395"/>
              <a:gd name="connsiteY2" fmla="*/ 5897880 h 11795760"/>
              <a:gd name="connsiteX3" fmla="*/ 5259 w 992395"/>
              <a:gd name="connsiteY3" fmla="*/ 5217162 h 11795760"/>
              <a:gd name="connsiteX4" fmla="*/ 5259 w 992395"/>
              <a:gd name="connsiteY4" fmla="*/ 0 h 11795760"/>
              <a:gd name="connsiteX5" fmla="*/ 992395 w 992395"/>
              <a:gd name="connsiteY5" fmla="*/ 0 h 11795760"/>
              <a:gd name="connsiteX6" fmla="*/ 992395 w 992395"/>
              <a:gd name="connsiteY6" fmla="*/ 11795760 h 11795760"/>
              <a:gd name="connsiteX7" fmla="*/ 5259 w 992395"/>
              <a:gd name="connsiteY7" fmla="*/ 11795760 h 11795760"/>
              <a:gd name="connsiteX0" fmla="*/ 5098 w 992234"/>
              <a:gd name="connsiteY0" fmla="*/ 11795760 h 11795760"/>
              <a:gd name="connsiteX1" fmla="*/ 5101 w 992234"/>
              <a:gd name="connsiteY1" fmla="*/ 6578598 h 11795760"/>
              <a:gd name="connsiteX2" fmla="*/ 512119 w 992234"/>
              <a:gd name="connsiteY2" fmla="*/ 5897880 h 11795760"/>
              <a:gd name="connsiteX3" fmla="*/ 5098 w 992234"/>
              <a:gd name="connsiteY3" fmla="*/ 5217162 h 11795760"/>
              <a:gd name="connsiteX4" fmla="*/ 5098 w 992234"/>
              <a:gd name="connsiteY4" fmla="*/ 0 h 11795760"/>
              <a:gd name="connsiteX5" fmla="*/ 992234 w 992234"/>
              <a:gd name="connsiteY5" fmla="*/ 0 h 11795760"/>
              <a:gd name="connsiteX6" fmla="*/ 992234 w 992234"/>
              <a:gd name="connsiteY6" fmla="*/ 11795760 h 11795760"/>
              <a:gd name="connsiteX7" fmla="*/ 5098 w 992234"/>
              <a:gd name="connsiteY7" fmla="*/ 11795760 h 11795760"/>
              <a:gd name="connsiteX0" fmla="*/ 3333 w 990469"/>
              <a:gd name="connsiteY0" fmla="*/ 11795760 h 11795760"/>
              <a:gd name="connsiteX1" fmla="*/ 3336 w 990469"/>
              <a:gd name="connsiteY1" fmla="*/ 6578598 h 11795760"/>
              <a:gd name="connsiteX2" fmla="*/ 510354 w 990469"/>
              <a:gd name="connsiteY2" fmla="*/ 5897880 h 11795760"/>
              <a:gd name="connsiteX3" fmla="*/ 3333 w 990469"/>
              <a:gd name="connsiteY3" fmla="*/ 5217162 h 11795760"/>
              <a:gd name="connsiteX4" fmla="*/ 3333 w 990469"/>
              <a:gd name="connsiteY4" fmla="*/ 0 h 11795760"/>
              <a:gd name="connsiteX5" fmla="*/ 990469 w 990469"/>
              <a:gd name="connsiteY5" fmla="*/ 0 h 11795760"/>
              <a:gd name="connsiteX6" fmla="*/ 990469 w 990469"/>
              <a:gd name="connsiteY6" fmla="*/ 11795760 h 11795760"/>
              <a:gd name="connsiteX7" fmla="*/ 3333 w 990469"/>
              <a:gd name="connsiteY7" fmla="*/ 11795760 h 11795760"/>
              <a:gd name="connsiteX0" fmla="*/ 181 w 987317"/>
              <a:gd name="connsiteY0" fmla="*/ 11795760 h 11795760"/>
              <a:gd name="connsiteX1" fmla="*/ 184 w 987317"/>
              <a:gd name="connsiteY1" fmla="*/ 6578598 h 11795760"/>
              <a:gd name="connsiteX2" fmla="*/ 507202 w 987317"/>
              <a:gd name="connsiteY2" fmla="*/ 5897880 h 11795760"/>
              <a:gd name="connsiteX3" fmla="*/ 181 w 987317"/>
              <a:gd name="connsiteY3" fmla="*/ 5217162 h 11795760"/>
              <a:gd name="connsiteX4" fmla="*/ 181 w 987317"/>
              <a:gd name="connsiteY4" fmla="*/ 0 h 11795760"/>
              <a:gd name="connsiteX5" fmla="*/ 987317 w 987317"/>
              <a:gd name="connsiteY5" fmla="*/ 0 h 11795760"/>
              <a:gd name="connsiteX6" fmla="*/ 987317 w 987317"/>
              <a:gd name="connsiteY6" fmla="*/ 11795760 h 11795760"/>
              <a:gd name="connsiteX7" fmla="*/ 181 w 987317"/>
              <a:gd name="connsiteY7" fmla="*/ 11795760 h 11795760"/>
              <a:gd name="connsiteX0" fmla="*/ 1898 w 989034"/>
              <a:gd name="connsiteY0" fmla="*/ 11795760 h 11795760"/>
              <a:gd name="connsiteX1" fmla="*/ 1901 w 989034"/>
              <a:gd name="connsiteY1" fmla="*/ 6578598 h 11795760"/>
              <a:gd name="connsiteX2" fmla="*/ 508919 w 989034"/>
              <a:gd name="connsiteY2" fmla="*/ 5897880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1898 w 989034"/>
              <a:gd name="connsiteY0" fmla="*/ 11795760 h 11795760"/>
              <a:gd name="connsiteX1" fmla="*/ 1901 w 989034"/>
              <a:gd name="connsiteY1" fmla="*/ 6578598 h 11795760"/>
              <a:gd name="connsiteX2" fmla="*/ 508919 w 989034"/>
              <a:gd name="connsiteY2" fmla="*/ 5869305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2005 w 989141"/>
              <a:gd name="connsiteY0" fmla="*/ 11795760 h 11795760"/>
              <a:gd name="connsiteX1" fmla="*/ 2008 w 989141"/>
              <a:gd name="connsiteY1" fmla="*/ 6578598 h 11795760"/>
              <a:gd name="connsiteX2" fmla="*/ 478546 w 989141"/>
              <a:gd name="connsiteY2" fmla="*/ 5884545 h 11795760"/>
              <a:gd name="connsiteX3" fmla="*/ 2005 w 989141"/>
              <a:gd name="connsiteY3" fmla="*/ 5217162 h 11795760"/>
              <a:gd name="connsiteX4" fmla="*/ 2005 w 989141"/>
              <a:gd name="connsiteY4" fmla="*/ 0 h 11795760"/>
              <a:gd name="connsiteX5" fmla="*/ 989141 w 989141"/>
              <a:gd name="connsiteY5" fmla="*/ 0 h 11795760"/>
              <a:gd name="connsiteX6" fmla="*/ 989141 w 989141"/>
              <a:gd name="connsiteY6" fmla="*/ 11795760 h 11795760"/>
              <a:gd name="connsiteX7" fmla="*/ 2005 w 989141"/>
              <a:gd name="connsiteY7" fmla="*/ 11795760 h 11795760"/>
              <a:gd name="connsiteX0" fmla="*/ 2027 w 989163"/>
              <a:gd name="connsiteY0" fmla="*/ 11795760 h 11795760"/>
              <a:gd name="connsiteX1" fmla="*/ 2030 w 989163"/>
              <a:gd name="connsiteY1" fmla="*/ 6578598 h 11795760"/>
              <a:gd name="connsiteX2" fmla="*/ 472856 w 989163"/>
              <a:gd name="connsiteY2" fmla="*/ 5867400 h 11795760"/>
              <a:gd name="connsiteX3" fmla="*/ 2027 w 989163"/>
              <a:gd name="connsiteY3" fmla="*/ 5217162 h 11795760"/>
              <a:gd name="connsiteX4" fmla="*/ 2027 w 989163"/>
              <a:gd name="connsiteY4" fmla="*/ 0 h 11795760"/>
              <a:gd name="connsiteX5" fmla="*/ 989163 w 989163"/>
              <a:gd name="connsiteY5" fmla="*/ 0 h 11795760"/>
              <a:gd name="connsiteX6" fmla="*/ 989163 w 989163"/>
              <a:gd name="connsiteY6" fmla="*/ 11795760 h 11795760"/>
              <a:gd name="connsiteX7" fmla="*/ 2027 w 989163"/>
              <a:gd name="connsiteY7" fmla="*/ 11795760 h 11795760"/>
              <a:gd name="connsiteX0" fmla="*/ 2034 w 989170"/>
              <a:gd name="connsiteY0" fmla="*/ 11795760 h 11795760"/>
              <a:gd name="connsiteX1" fmla="*/ 2037 w 989170"/>
              <a:gd name="connsiteY1" fmla="*/ 6578598 h 11795760"/>
              <a:gd name="connsiteX2" fmla="*/ 472863 w 989170"/>
              <a:gd name="connsiteY2" fmla="*/ 5867400 h 11795760"/>
              <a:gd name="connsiteX3" fmla="*/ 2034 w 989170"/>
              <a:gd name="connsiteY3" fmla="*/ 5217162 h 11795760"/>
              <a:gd name="connsiteX4" fmla="*/ 2034 w 989170"/>
              <a:gd name="connsiteY4" fmla="*/ 0 h 11795760"/>
              <a:gd name="connsiteX5" fmla="*/ 989170 w 989170"/>
              <a:gd name="connsiteY5" fmla="*/ 0 h 11795760"/>
              <a:gd name="connsiteX6" fmla="*/ 989170 w 989170"/>
              <a:gd name="connsiteY6" fmla="*/ 11795760 h 11795760"/>
              <a:gd name="connsiteX7" fmla="*/ 2034 w 989170"/>
              <a:gd name="connsiteY7" fmla="*/ 11795760 h 11795760"/>
              <a:gd name="connsiteX0" fmla="*/ 2087 w 989223"/>
              <a:gd name="connsiteY0" fmla="*/ 11795760 h 11795760"/>
              <a:gd name="connsiteX1" fmla="*/ 2090 w 989223"/>
              <a:gd name="connsiteY1" fmla="*/ 6578598 h 11795760"/>
              <a:gd name="connsiteX2" fmla="*/ 472916 w 989223"/>
              <a:gd name="connsiteY2" fmla="*/ 5867400 h 11795760"/>
              <a:gd name="connsiteX3" fmla="*/ 2087 w 989223"/>
              <a:gd name="connsiteY3" fmla="*/ 5217162 h 11795760"/>
              <a:gd name="connsiteX4" fmla="*/ 2087 w 989223"/>
              <a:gd name="connsiteY4" fmla="*/ 0 h 11795760"/>
              <a:gd name="connsiteX5" fmla="*/ 989223 w 989223"/>
              <a:gd name="connsiteY5" fmla="*/ 0 h 11795760"/>
              <a:gd name="connsiteX6" fmla="*/ 989223 w 989223"/>
              <a:gd name="connsiteY6" fmla="*/ 11795760 h 11795760"/>
              <a:gd name="connsiteX7" fmla="*/ 2087 w 989223"/>
              <a:gd name="connsiteY7" fmla="*/ 11795760 h 11795760"/>
              <a:gd name="connsiteX0" fmla="*/ 2038 w 989174"/>
              <a:gd name="connsiteY0" fmla="*/ 11795760 h 11795760"/>
              <a:gd name="connsiteX1" fmla="*/ 2041 w 989174"/>
              <a:gd name="connsiteY1" fmla="*/ 6578598 h 11795760"/>
              <a:gd name="connsiteX2" fmla="*/ 472867 w 989174"/>
              <a:gd name="connsiteY2" fmla="*/ 5867400 h 11795760"/>
              <a:gd name="connsiteX3" fmla="*/ 2038 w 989174"/>
              <a:gd name="connsiteY3" fmla="*/ 5217162 h 11795760"/>
              <a:gd name="connsiteX4" fmla="*/ 2038 w 989174"/>
              <a:gd name="connsiteY4" fmla="*/ 0 h 11795760"/>
              <a:gd name="connsiteX5" fmla="*/ 989174 w 989174"/>
              <a:gd name="connsiteY5" fmla="*/ 0 h 11795760"/>
              <a:gd name="connsiteX6" fmla="*/ 989174 w 989174"/>
              <a:gd name="connsiteY6" fmla="*/ 11795760 h 11795760"/>
              <a:gd name="connsiteX7" fmla="*/ 2038 w 989174"/>
              <a:gd name="connsiteY7" fmla="*/ 11795760 h 11795760"/>
              <a:gd name="connsiteX0" fmla="*/ 2023 w 989159"/>
              <a:gd name="connsiteY0" fmla="*/ 11795760 h 11795760"/>
              <a:gd name="connsiteX1" fmla="*/ 2026 w 989159"/>
              <a:gd name="connsiteY1" fmla="*/ 6578598 h 11795760"/>
              <a:gd name="connsiteX2" fmla="*/ 472852 w 989159"/>
              <a:gd name="connsiteY2" fmla="*/ 5867400 h 11795760"/>
              <a:gd name="connsiteX3" fmla="*/ 2023 w 989159"/>
              <a:gd name="connsiteY3" fmla="*/ 5217162 h 11795760"/>
              <a:gd name="connsiteX4" fmla="*/ 2023 w 989159"/>
              <a:gd name="connsiteY4" fmla="*/ 0 h 11795760"/>
              <a:gd name="connsiteX5" fmla="*/ 989159 w 989159"/>
              <a:gd name="connsiteY5" fmla="*/ 0 h 11795760"/>
              <a:gd name="connsiteX6" fmla="*/ 989159 w 989159"/>
              <a:gd name="connsiteY6" fmla="*/ 11795760 h 11795760"/>
              <a:gd name="connsiteX7" fmla="*/ 2023 w 989159"/>
              <a:gd name="connsiteY7" fmla="*/ 11795760 h 11795760"/>
              <a:gd name="connsiteX0" fmla="*/ 4043 w 991179"/>
              <a:gd name="connsiteY0" fmla="*/ 11795760 h 11795760"/>
              <a:gd name="connsiteX1" fmla="*/ 4046 w 991179"/>
              <a:gd name="connsiteY1" fmla="*/ 6578598 h 11795760"/>
              <a:gd name="connsiteX2" fmla="*/ 474872 w 991179"/>
              <a:gd name="connsiteY2" fmla="*/ 5867400 h 11795760"/>
              <a:gd name="connsiteX3" fmla="*/ 4043 w 991179"/>
              <a:gd name="connsiteY3" fmla="*/ 5217162 h 11795760"/>
              <a:gd name="connsiteX4" fmla="*/ 4043 w 991179"/>
              <a:gd name="connsiteY4" fmla="*/ 0 h 11795760"/>
              <a:gd name="connsiteX5" fmla="*/ 991179 w 991179"/>
              <a:gd name="connsiteY5" fmla="*/ 0 h 11795760"/>
              <a:gd name="connsiteX6" fmla="*/ 991179 w 991179"/>
              <a:gd name="connsiteY6" fmla="*/ 11795760 h 11795760"/>
              <a:gd name="connsiteX7" fmla="*/ 4043 w 991179"/>
              <a:gd name="connsiteY7" fmla="*/ 11795760 h 11795760"/>
              <a:gd name="connsiteX0" fmla="*/ 4047 w 991183"/>
              <a:gd name="connsiteY0" fmla="*/ 11795760 h 11795760"/>
              <a:gd name="connsiteX1" fmla="*/ 243 w 991183"/>
              <a:gd name="connsiteY1" fmla="*/ 6666228 h 11795760"/>
              <a:gd name="connsiteX2" fmla="*/ 474876 w 991183"/>
              <a:gd name="connsiteY2" fmla="*/ 5867400 h 11795760"/>
              <a:gd name="connsiteX3" fmla="*/ 4047 w 991183"/>
              <a:gd name="connsiteY3" fmla="*/ 5217162 h 11795760"/>
              <a:gd name="connsiteX4" fmla="*/ 4047 w 991183"/>
              <a:gd name="connsiteY4" fmla="*/ 0 h 11795760"/>
              <a:gd name="connsiteX5" fmla="*/ 991183 w 991183"/>
              <a:gd name="connsiteY5" fmla="*/ 0 h 11795760"/>
              <a:gd name="connsiteX6" fmla="*/ 991183 w 991183"/>
              <a:gd name="connsiteY6" fmla="*/ 11795760 h 11795760"/>
              <a:gd name="connsiteX7" fmla="*/ 4047 w 991183"/>
              <a:gd name="connsiteY7" fmla="*/ 11795760 h 11795760"/>
              <a:gd name="connsiteX0" fmla="*/ 4000 w 991136"/>
              <a:gd name="connsiteY0" fmla="*/ 11795760 h 11795760"/>
              <a:gd name="connsiteX1" fmla="*/ 196 w 991136"/>
              <a:gd name="connsiteY1" fmla="*/ 6666228 h 11795760"/>
              <a:gd name="connsiteX2" fmla="*/ 474829 w 991136"/>
              <a:gd name="connsiteY2" fmla="*/ 5867400 h 11795760"/>
              <a:gd name="connsiteX3" fmla="*/ 11623 w 991136"/>
              <a:gd name="connsiteY3" fmla="*/ 5148582 h 11795760"/>
              <a:gd name="connsiteX4" fmla="*/ 4000 w 991136"/>
              <a:gd name="connsiteY4" fmla="*/ 0 h 11795760"/>
              <a:gd name="connsiteX5" fmla="*/ 991136 w 991136"/>
              <a:gd name="connsiteY5" fmla="*/ 0 h 11795760"/>
              <a:gd name="connsiteX6" fmla="*/ 991136 w 991136"/>
              <a:gd name="connsiteY6" fmla="*/ 11795760 h 11795760"/>
              <a:gd name="connsiteX7" fmla="*/ 4000 w 991136"/>
              <a:gd name="connsiteY7" fmla="*/ 11795760 h 11795760"/>
              <a:gd name="connsiteX0" fmla="*/ 3965 w 991101"/>
              <a:gd name="connsiteY0" fmla="*/ 11795760 h 11795760"/>
              <a:gd name="connsiteX1" fmla="*/ 161 w 991101"/>
              <a:gd name="connsiteY1" fmla="*/ 6666228 h 11795760"/>
              <a:gd name="connsiteX2" fmla="*/ 583379 w 991101"/>
              <a:gd name="connsiteY2" fmla="*/ 5888355 h 11795760"/>
              <a:gd name="connsiteX3" fmla="*/ 11588 w 991101"/>
              <a:gd name="connsiteY3" fmla="*/ 5148582 h 11795760"/>
              <a:gd name="connsiteX4" fmla="*/ 3965 w 991101"/>
              <a:gd name="connsiteY4" fmla="*/ 0 h 11795760"/>
              <a:gd name="connsiteX5" fmla="*/ 991101 w 991101"/>
              <a:gd name="connsiteY5" fmla="*/ 0 h 11795760"/>
              <a:gd name="connsiteX6" fmla="*/ 991101 w 991101"/>
              <a:gd name="connsiteY6" fmla="*/ 11795760 h 11795760"/>
              <a:gd name="connsiteX7" fmla="*/ 3965 w 991101"/>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7623 w 987136"/>
              <a:gd name="connsiteY3" fmla="*/ 514858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7148 w 987136"/>
              <a:gd name="connsiteY3" fmla="*/ 504380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90359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762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7136" h="11795760">
                <a:moveTo>
                  <a:pt x="0" y="11795760"/>
                </a:moveTo>
                <a:cubicBezTo>
                  <a:pt x="1" y="10056706"/>
                  <a:pt x="11438" y="8521487"/>
                  <a:pt x="11439" y="6782433"/>
                </a:cubicBezTo>
                <a:cubicBezTo>
                  <a:pt x="108" y="6614582"/>
                  <a:pt x="580050" y="6183206"/>
                  <a:pt x="579414" y="5894070"/>
                </a:cubicBezTo>
                <a:cubicBezTo>
                  <a:pt x="578778" y="5604934"/>
                  <a:pt x="-47521" y="5143078"/>
                  <a:pt x="7623" y="5047617"/>
                </a:cubicBezTo>
                <a:lnTo>
                  <a:pt x="0" y="0"/>
                </a:lnTo>
                <a:lnTo>
                  <a:pt x="987136" y="0"/>
                </a:lnTo>
                <a:lnTo>
                  <a:pt x="987136" y="11795760"/>
                </a:lnTo>
                <a:lnTo>
                  <a:pt x="0" y="11795760"/>
                </a:lnTo>
                <a:close/>
              </a:path>
            </a:pathLst>
          </a:custGeom>
          <a:solidFill>
            <a:srgbClr val="37446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47" name="Graphic 46" descr="Research with solid fill">
            <a:hlinkClick r:id="rId3" action="ppaction://hlinksldjump"/>
            <a:extLst>
              <a:ext uri="{FF2B5EF4-FFF2-40B4-BE49-F238E27FC236}">
                <a16:creationId xmlns:a16="http://schemas.microsoft.com/office/drawing/2014/main" id="{A538FA96-80BC-827B-9CF2-71FBAE088AB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12319" y="524313"/>
            <a:ext cx="724415" cy="724415"/>
          </a:xfrm>
          <a:prstGeom prst="rect">
            <a:avLst/>
          </a:prstGeom>
        </p:spPr>
      </p:pic>
      <p:pic>
        <p:nvPicPr>
          <p:cNvPr id="48" name="Graphic 47" descr="Cloud with solid fill">
            <a:hlinkClick r:id="rId14" action="ppaction://hlinksldjump"/>
            <a:extLst>
              <a:ext uri="{FF2B5EF4-FFF2-40B4-BE49-F238E27FC236}">
                <a16:creationId xmlns:a16="http://schemas.microsoft.com/office/drawing/2014/main" id="{558A6927-8877-482B-AC73-B0C1F05E06D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98385" y="4452534"/>
            <a:ext cx="717906" cy="717906"/>
          </a:xfrm>
          <a:prstGeom prst="rect">
            <a:avLst/>
          </a:prstGeom>
        </p:spPr>
      </p:pic>
      <p:pic>
        <p:nvPicPr>
          <p:cNvPr id="49" name="Graphic 48" descr="Bar chart with solid fill">
            <a:hlinkClick r:id="rId21" action="ppaction://hlinksldjump"/>
            <a:extLst>
              <a:ext uri="{FF2B5EF4-FFF2-40B4-BE49-F238E27FC236}">
                <a16:creationId xmlns:a16="http://schemas.microsoft.com/office/drawing/2014/main" id="{D4BA6F12-AA28-6AB6-42A1-51A980BBC1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98385" y="3131668"/>
            <a:ext cx="738349" cy="738349"/>
          </a:xfrm>
          <a:prstGeom prst="rect">
            <a:avLst/>
          </a:prstGeom>
        </p:spPr>
      </p:pic>
      <p:pic>
        <p:nvPicPr>
          <p:cNvPr id="50" name="Graphic 49" descr="Database with solid fill">
            <a:hlinkClick r:id="rId23" action="ppaction://hlinksldjump"/>
            <a:extLst>
              <a:ext uri="{FF2B5EF4-FFF2-40B4-BE49-F238E27FC236}">
                <a16:creationId xmlns:a16="http://schemas.microsoft.com/office/drawing/2014/main" id="{53A0B929-544B-9A40-8761-BF93BEF973B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08606" y="1831245"/>
            <a:ext cx="717906" cy="717906"/>
          </a:xfrm>
          <a:prstGeom prst="rect">
            <a:avLst/>
          </a:prstGeom>
        </p:spPr>
      </p:pic>
      <p:pic>
        <p:nvPicPr>
          <p:cNvPr id="51" name="Graphic 50" descr="Microscope with solid fill">
            <a:hlinkClick r:id="rId26" action="ppaction://hlinksldjump"/>
            <a:extLst>
              <a:ext uri="{FF2B5EF4-FFF2-40B4-BE49-F238E27FC236}">
                <a16:creationId xmlns:a16="http://schemas.microsoft.com/office/drawing/2014/main" id="{D0E5591E-DE39-CBA5-4F31-0430D50F00B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51732" y="5752955"/>
            <a:ext cx="611212" cy="611212"/>
          </a:xfrm>
          <a:prstGeom prst="rect">
            <a:avLst/>
          </a:prstGeom>
          <a:effectLst/>
        </p:spPr>
      </p:pic>
      <p:sp>
        <p:nvSpPr>
          <p:cNvPr id="3" name="TextBox 2">
            <a:extLst>
              <a:ext uri="{FF2B5EF4-FFF2-40B4-BE49-F238E27FC236}">
                <a16:creationId xmlns:a16="http://schemas.microsoft.com/office/drawing/2014/main" id="{960486E0-B809-6FC6-0FDD-A3C79F1A12FC}"/>
              </a:ext>
            </a:extLst>
          </p:cNvPr>
          <p:cNvSpPr txBox="1"/>
          <p:nvPr/>
        </p:nvSpPr>
        <p:spPr>
          <a:xfrm>
            <a:off x="2332614" y="1666998"/>
            <a:ext cx="3800371" cy="2123658"/>
          </a:xfrm>
          <a:prstGeom prst="rect">
            <a:avLst/>
          </a:prstGeom>
          <a:noFill/>
        </p:spPr>
        <p:txBody>
          <a:bodyPr wrap="square" rtlCol="0">
            <a:spAutoFit/>
          </a:bodyPr>
          <a:lstStyle/>
          <a:p>
            <a:r>
              <a:rPr lang="en-GB" altLang="en-US" sz="4400" b="1" dirty="0">
                <a:latin typeface="Calibri Light" panose="020F0302020204030204" pitchFamily="34" charset="0"/>
                <a:ea typeface="Calibri Light" panose="020F0302020204030204" pitchFamily="34" charset="0"/>
                <a:cs typeface="Calibri Light" panose="020F0302020204030204" pitchFamily="34" charset="0"/>
              </a:rPr>
              <a:t>ARIMA Modelling and Forecasting</a:t>
            </a:r>
            <a:endParaRPr lang="en-IN" sz="4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3E0163A7-3BB6-8B75-574C-E3C6A46B2D69}"/>
              </a:ext>
            </a:extLst>
          </p:cNvPr>
          <p:cNvSpPr txBox="1"/>
          <p:nvPr/>
        </p:nvSpPr>
        <p:spPr>
          <a:xfrm>
            <a:off x="7057605" y="1666998"/>
            <a:ext cx="3706685"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mj-lt"/>
              </a:rPr>
              <a:t>AutoRegressive (AR) </a:t>
            </a:r>
            <a:r>
              <a:rPr lang="en-US" dirty="0">
                <a:latin typeface="+mj-lt"/>
              </a:rPr>
              <a:t>component: It models the relationship between the current value and previous values in the time series.</a:t>
            </a:r>
          </a:p>
          <a:p>
            <a:pPr marL="285750" indent="-285750">
              <a:buFont typeface="Arial" panose="020B0604020202020204" pitchFamily="34" charset="0"/>
              <a:buChar char="•"/>
            </a:pPr>
            <a:r>
              <a:rPr lang="en-US" b="1" dirty="0">
                <a:latin typeface="+mj-lt"/>
              </a:rPr>
              <a:t>Integrated (I) </a:t>
            </a:r>
            <a:r>
              <a:rPr lang="en-US" dirty="0">
                <a:latin typeface="+mj-lt"/>
              </a:rPr>
              <a:t>component: It represents the differencing of the series to make it stationary. Differencing involves subtracting a lagged value from the current value.</a:t>
            </a:r>
          </a:p>
          <a:p>
            <a:pPr marL="285750" indent="-285750">
              <a:buFont typeface="Arial" panose="020B0604020202020204" pitchFamily="34" charset="0"/>
              <a:buChar char="•"/>
            </a:pPr>
            <a:r>
              <a:rPr lang="en-US" b="1" dirty="0">
                <a:latin typeface="+mj-lt"/>
              </a:rPr>
              <a:t>Moving Average (MA) </a:t>
            </a:r>
            <a:r>
              <a:rPr lang="en-US" dirty="0">
                <a:latin typeface="+mj-lt"/>
              </a:rPr>
              <a:t>component: It models the relationship between the current value and past prediction errors (residuals).</a:t>
            </a:r>
          </a:p>
          <a:p>
            <a:endParaRPr lang="en-IN" dirty="0"/>
          </a:p>
        </p:txBody>
      </p:sp>
    </p:spTree>
    <p:extLst>
      <p:ext uri="{BB962C8B-B14F-4D97-AF65-F5344CB8AC3E}">
        <p14:creationId xmlns:p14="http://schemas.microsoft.com/office/powerpoint/2010/main" val="2569042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3861" y="330697"/>
            <a:ext cx="3800371" cy="1168583"/>
          </a:xfrm>
        </p:spPr>
        <p:txBody>
          <a:bodyPr/>
          <a:lstStyle/>
          <a:p>
            <a:r>
              <a:rPr lang="en-IN" dirty="0">
                <a:solidFill>
                  <a:schemeClr val="accent5">
                    <a:lumMod val="50000"/>
                  </a:schemeClr>
                </a:solidFill>
                <a:latin typeface="Times New Roman" panose="02020603050405020304" pitchFamily="18" charset="0"/>
                <a:cs typeface="Times New Roman" panose="02020603050405020304" pitchFamily="18" charset="0"/>
              </a:rPr>
              <a:t>Model Building</a:t>
            </a:r>
          </a:p>
        </p:txBody>
      </p:sp>
      <p:pic>
        <p:nvPicPr>
          <p:cNvPr id="5" name="Picture 4" descr="A blue and yellow snake logo&#10;&#10;Description automatically generated">
            <a:extLst>
              <a:ext uri="{FF2B5EF4-FFF2-40B4-BE49-F238E27FC236}">
                <a16:creationId xmlns:a16="http://schemas.microsoft.com/office/drawing/2014/main" id="{B8871589-E95D-E1C1-4488-D4672AFCB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7724" y="5113626"/>
            <a:ext cx="1250541" cy="1250541"/>
          </a:xfrm>
          <a:prstGeom prst="rect">
            <a:avLst/>
          </a:prstGeom>
        </p:spPr>
      </p:pic>
      <p:pic>
        <p:nvPicPr>
          <p:cNvPr id="6" name="Graphic 5" descr="Graduation cap with solid fill">
            <a:hlinkClick r:id="rId3" action="ppaction://hlinksldjump"/>
            <a:extLst>
              <a:ext uri="{FF2B5EF4-FFF2-40B4-BE49-F238E27FC236}">
                <a16:creationId xmlns:a16="http://schemas.microsoft.com/office/drawing/2014/main" id="{FD2D39F6-D74A-D44C-7D53-9A768D2A7F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2884" y="519123"/>
            <a:ext cx="663204" cy="663204"/>
          </a:xfrm>
          <a:prstGeom prst="rect">
            <a:avLst/>
          </a:prstGeom>
          <a:effectLst/>
        </p:spPr>
      </p:pic>
      <p:grpSp>
        <p:nvGrpSpPr>
          <p:cNvPr id="31" name="Group 30">
            <a:extLst>
              <a:ext uri="{FF2B5EF4-FFF2-40B4-BE49-F238E27FC236}">
                <a16:creationId xmlns:a16="http://schemas.microsoft.com/office/drawing/2014/main" id="{4F5082E0-A384-9122-447C-DE243F5EF51C}"/>
              </a:ext>
            </a:extLst>
          </p:cNvPr>
          <p:cNvGrpSpPr/>
          <p:nvPr/>
        </p:nvGrpSpPr>
        <p:grpSpPr>
          <a:xfrm>
            <a:off x="-1025616" y="419399"/>
            <a:ext cx="991181" cy="991181"/>
            <a:chOff x="-1014071" y="370374"/>
            <a:chExt cx="991181" cy="991181"/>
          </a:xfrm>
        </p:grpSpPr>
        <p:sp>
          <p:nvSpPr>
            <p:cNvPr id="32" name="Oval 31">
              <a:extLst>
                <a:ext uri="{FF2B5EF4-FFF2-40B4-BE49-F238E27FC236}">
                  <a16:creationId xmlns:a16="http://schemas.microsoft.com/office/drawing/2014/main" id="{3FFA4C99-0E71-F07D-B6C6-2707A627222E}"/>
                </a:ext>
              </a:extLst>
            </p:cNvPr>
            <p:cNvSpPr/>
            <p:nvPr/>
          </p:nvSpPr>
          <p:spPr>
            <a:xfrm>
              <a:off x="-1014071" y="370374"/>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descr="Research with solid fill">
              <a:extLst>
                <a:ext uri="{FF2B5EF4-FFF2-40B4-BE49-F238E27FC236}">
                  <a16:creationId xmlns:a16="http://schemas.microsoft.com/office/drawing/2014/main" id="{A195431D-C588-D0BF-FFB3-B16CE0C437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500" y="524313"/>
              <a:ext cx="724415" cy="724415"/>
            </a:xfrm>
            <a:prstGeom prst="rect">
              <a:avLst/>
            </a:prstGeom>
          </p:spPr>
        </p:pic>
      </p:grpSp>
      <p:grpSp>
        <p:nvGrpSpPr>
          <p:cNvPr id="34" name="Group 33">
            <a:extLst>
              <a:ext uri="{FF2B5EF4-FFF2-40B4-BE49-F238E27FC236}">
                <a16:creationId xmlns:a16="http://schemas.microsoft.com/office/drawing/2014/main" id="{C9FBA8D5-EE4A-342B-EEF3-623EA3898766}"/>
              </a:ext>
            </a:extLst>
          </p:cNvPr>
          <p:cNvGrpSpPr/>
          <p:nvPr/>
        </p:nvGrpSpPr>
        <p:grpSpPr>
          <a:xfrm>
            <a:off x="-1014071" y="4264821"/>
            <a:ext cx="991181" cy="991181"/>
            <a:chOff x="-1014071" y="4264821"/>
            <a:chExt cx="991181" cy="991181"/>
          </a:xfrm>
        </p:grpSpPr>
        <p:sp>
          <p:nvSpPr>
            <p:cNvPr id="35" name="Oval 34">
              <a:extLst>
                <a:ext uri="{FF2B5EF4-FFF2-40B4-BE49-F238E27FC236}">
                  <a16:creationId xmlns:a16="http://schemas.microsoft.com/office/drawing/2014/main" id="{06A54895-5362-012B-23B9-EA50BF93932A}"/>
                </a:ext>
              </a:extLst>
            </p:cNvPr>
            <p:cNvSpPr/>
            <p:nvPr/>
          </p:nvSpPr>
          <p:spPr>
            <a:xfrm>
              <a:off x="-1014071" y="426482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Graphic 35" descr="Cloud with solid fill">
              <a:extLst>
                <a:ext uri="{FF2B5EF4-FFF2-40B4-BE49-F238E27FC236}">
                  <a16:creationId xmlns:a16="http://schemas.microsoft.com/office/drawing/2014/main" id="{274EF1D0-08A6-798E-D8C0-E24ED30B49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434" y="4401458"/>
              <a:ext cx="717906" cy="717906"/>
            </a:xfrm>
            <a:prstGeom prst="rect">
              <a:avLst/>
            </a:prstGeom>
          </p:spPr>
        </p:pic>
      </p:grpSp>
      <p:grpSp>
        <p:nvGrpSpPr>
          <p:cNvPr id="37" name="Group 36">
            <a:extLst>
              <a:ext uri="{FF2B5EF4-FFF2-40B4-BE49-F238E27FC236}">
                <a16:creationId xmlns:a16="http://schemas.microsoft.com/office/drawing/2014/main" id="{B15FCE96-892C-758D-042F-009E74547B83}"/>
              </a:ext>
            </a:extLst>
          </p:cNvPr>
          <p:cNvGrpSpPr/>
          <p:nvPr/>
        </p:nvGrpSpPr>
        <p:grpSpPr>
          <a:xfrm>
            <a:off x="454901" y="2966672"/>
            <a:ext cx="991181" cy="991181"/>
            <a:chOff x="-1014071" y="2966672"/>
            <a:chExt cx="991181" cy="991181"/>
          </a:xfrm>
        </p:grpSpPr>
        <p:sp>
          <p:nvSpPr>
            <p:cNvPr id="38" name="Oval 37">
              <a:extLst>
                <a:ext uri="{FF2B5EF4-FFF2-40B4-BE49-F238E27FC236}">
                  <a16:creationId xmlns:a16="http://schemas.microsoft.com/office/drawing/2014/main" id="{9D21EE00-993D-51FC-9405-DA8536E81E90}"/>
                </a:ext>
              </a:extLst>
            </p:cNvPr>
            <p:cNvSpPr/>
            <p:nvPr/>
          </p:nvSpPr>
          <p:spPr>
            <a:xfrm>
              <a:off x="-1014071" y="2966672"/>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Bar chart with solid fill">
              <a:extLst>
                <a:ext uri="{FF2B5EF4-FFF2-40B4-BE49-F238E27FC236}">
                  <a16:creationId xmlns:a16="http://schemas.microsoft.com/office/drawing/2014/main" id="{AC54B861-290E-E869-3997-637C75641F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7434" y="3052308"/>
              <a:ext cx="738349" cy="738349"/>
            </a:xfrm>
            <a:prstGeom prst="rect">
              <a:avLst/>
            </a:prstGeom>
          </p:spPr>
        </p:pic>
      </p:grpSp>
      <p:grpSp>
        <p:nvGrpSpPr>
          <p:cNvPr id="40" name="Group 39">
            <a:extLst>
              <a:ext uri="{FF2B5EF4-FFF2-40B4-BE49-F238E27FC236}">
                <a16:creationId xmlns:a16="http://schemas.microsoft.com/office/drawing/2014/main" id="{114054BA-0668-36CF-26EC-CEE446242C4E}"/>
              </a:ext>
            </a:extLst>
          </p:cNvPr>
          <p:cNvGrpSpPr/>
          <p:nvPr/>
        </p:nvGrpSpPr>
        <p:grpSpPr>
          <a:xfrm>
            <a:off x="-1014071" y="1668523"/>
            <a:ext cx="991181" cy="991181"/>
            <a:chOff x="-1014071" y="1668523"/>
            <a:chExt cx="991181" cy="991181"/>
          </a:xfrm>
        </p:grpSpPr>
        <p:sp>
          <p:nvSpPr>
            <p:cNvPr id="41" name="Oval 40">
              <a:extLst>
                <a:ext uri="{FF2B5EF4-FFF2-40B4-BE49-F238E27FC236}">
                  <a16:creationId xmlns:a16="http://schemas.microsoft.com/office/drawing/2014/main" id="{ECE30183-A1C5-37F9-D7D8-5F17C914481C}"/>
                </a:ext>
              </a:extLst>
            </p:cNvPr>
            <p:cNvSpPr/>
            <p:nvPr/>
          </p:nvSpPr>
          <p:spPr>
            <a:xfrm>
              <a:off x="-1014071" y="1668523"/>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2" name="Graphic 41" descr="Database with solid fill">
              <a:extLst>
                <a:ext uri="{FF2B5EF4-FFF2-40B4-BE49-F238E27FC236}">
                  <a16:creationId xmlns:a16="http://schemas.microsoft.com/office/drawing/2014/main" id="{DE4CB449-B55D-4214-8803-7CA5A464E0B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7213" y="1794821"/>
              <a:ext cx="717906" cy="717906"/>
            </a:xfrm>
            <a:prstGeom prst="rect">
              <a:avLst/>
            </a:prstGeom>
          </p:spPr>
        </p:pic>
      </p:grpSp>
      <p:grpSp>
        <p:nvGrpSpPr>
          <p:cNvPr id="43" name="Group 42">
            <a:extLst>
              <a:ext uri="{FF2B5EF4-FFF2-40B4-BE49-F238E27FC236}">
                <a16:creationId xmlns:a16="http://schemas.microsoft.com/office/drawing/2014/main" id="{C9B86E79-0D15-3768-15A0-12FDD35905F5}"/>
              </a:ext>
            </a:extLst>
          </p:cNvPr>
          <p:cNvGrpSpPr/>
          <p:nvPr/>
        </p:nvGrpSpPr>
        <p:grpSpPr>
          <a:xfrm>
            <a:off x="-1014071" y="5562971"/>
            <a:ext cx="991181" cy="991181"/>
            <a:chOff x="-1014071" y="5562971"/>
            <a:chExt cx="991181" cy="991181"/>
          </a:xfrm>
        </p:grpSpPr>
        <p:sp>
          <p:nvSpPr>
            <p:cNvPr id="44" name="Oval 43">
              <a:extLst>
                <a:ext uri="{FF2B5EF4-FFF2-40B4-BE49-F238E27FC236}">
                  <a16:creationId xmlns:a16="http://schemas.microsoft.com/office/drawing/2014/main" id="{109B476B-A9EA-357B-9E29-74012ACF24D4}"/>
                </a:ext>
              </a:extLst>
            </p:cNvPr>
            <p:cNvSpPr/>
            <p:nvPr/>
          </p:nvSpPr>
          <p:spPr>
            <a:xfrm>
              <a:off x="-1014071" y="556297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Graphic 44" descr="Microscope with solid fill">
              <a:hlinkClick r:id="rId14" action="ppaction://hlinksldjump"/>
              <a:extLst>
                <a:ext uri="{FF2B5EF4-FFF2-40B4-BE49-F238E27FC236}">
                  <a16:creationId xmlns:a16="http://schemas.microsoft.com/office/drawing/2014/main" id="{043BCEB6-E748-D6B9-702A-880A04AF7B5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4087" y="5752955"/>
              <a:ext cx="611212" cy="611212"/>
            </a:xfrm>
            <a:prstGeom prst="rect">
              <a:avLst/>
            </a:prstGeom>
            <a:effectLst/>
          </p:spPr>
        </p:pic>
      </p:grpSp>
      <p:sp>
        <p:nvSpPr>
          <p:cNvPr id="46" name="Freeform: Shape 45">
            <a:extLst>
              <a:ext uri="{FF2B5EF4-FFF2-40B4-BE49-F238E27FC236}">
                <a16:creationId xmlns:a16="http://schemas.microsoft.com/office/drawing/2014/main" id="{4AAA094B-59E4-3769-0B8D-24071E6D46B8}"/>
              </a:ext>
            </a:extLst>
          </p:cNvPr>
          <p:cNvSpPr/>
          <p:nvPr/>
        </p:nvSpPr>
        <p:spPr>
          <a:xfrm rot="10800000">
            <a:off x="-22889" y="-2505392"/>
            <a:ext cx="987136" cy="11795760"/>
          </a:xfrm>
          <a:custGeom>
            <a:avLst/>
            <a:gdLst>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5259 w 992395"/>
              <a:gd name="connsiteY0" fmla="*/ 11795760 h 11795760"/>
              <a:gd name="connsiteX1" fmla="*/ 5259 w 992395"/>
              <a:gd name="connsiteY1" fmla="*/ 6578598 h 11795760"/>
              <a:gd name="connsiteX2" fmla="*/ 512280 w 992395"/>
              <a:gd name="connsiteY2" fmla="*/ 5897880 h 11795760"/>
              <a:gd name="connsiteX3" fmla="*/ 5259 w 992395"/>
              <a:gd name="connsiteY3" fmla="*/ 5217162 h 11795760"/>
              <a:gd name="connsiteX4" fmla="*/ 5259 w 992395"/>
              <a:gd name="connsiteY4" fmla="*/ 0 h 11795760"/>
              <a:gd name="connsiteX5" fmla="*/ 992395 w 992395"/>
              <a:gd name="connsiteY5" fmla="*/ 0 h 11795760"/>
              <a:gd name="connsiteX6" fmla="*/ 992395 w 992395"/>
              <a:gd name="connsiteY6" fmla="*/ 11795760 h 11795760"/>
              <a:gd name="connsiteX7" fmla="*/ 5259 w 992395"/>
              <a:gd name="connsiteY7" fmla="*/ 11795760 h 11795760"/>
              <a:gd name="connsiteX0" fmla="*/ 5098 w 992234"/>
              <a:gd name="connsiteY0" fmla="*/ 11795760 h 11795760"/>
              <a:gd name="connsiteX1" fmla="*/ 5101 w 992234"/>
              <a:gd name="connsiteY1" fmla="*/ 6578598 h 11795760"/>
              <a:gd name="connsiteX2" fmla="*/ 512119 w 992234"/>
              <a:gd name="connsiteY2" fmla="*/ 5897880 h 11795760"/>
              <a:gd name="connsiteX3" fmla="*/ 5098 w 992234"/>
              <a:gd name="connsiteY3" fmla="*/ 5217162 h 11795760"/>
              <a:gd name="connsiteX4" fmla="*/ 5098 w 992234"/>
              <a:gd name="connsiteY4" fmla="*/ 0 h 11795760"/>
              <a:gd name="connsiteX5" fmla="*/ 992234 w 992234"/>
              <a:gd name="connsiteY5" fmla="*/ 0 h 11795760"/>
              <a:gd name="connsiteX6" fmla="*/ 992234 w 992234"/>
              <a:gd name="connsiteY6" fmla="*/ 11795760 h 11795760"/>
              <a:gd name="connsiteX7" fmla="*/ 5098 w 992234"/>
              <a:gd name="connsiteY7" fmla="*/ 11795760 h 11795760"/>
              <a:gd name="connsiteX0" fmla="*/ 3333 w 990469"/>
              <a:gd name="connsiteY0" fmla="*/ 11795760 h 11795760"/>
              <a:gd name="connsiteX1" fmla="*/ 3336 w 990469"/>
              <a:gd name="connsiteY1" fmla="*/ 6578598 h 11795760"/>
              <a:gd name="connsiteX2" fmla="*/ 510354 w 990469"/>
              <a:gd name="connsiteY2" fmla="*/ 5897880 h 11795760"/>
              <a:gd name="connsiteX3" fmla="*/ 3333 w 990469"/>
              <a:gd name="connsiteY3" fmla="*/ 5217162 h 11795760"/>
              <a:gd name="connsiteX4" fmla="*/ 3333 w 990469"/>
              <a:gd name="connsiteY4" fmla="*/ 0 h 11795760"/>
              <a:gd name="connsiteX5" fmla="*/ 990469 w 990469"/>
              <a:gd name="connsiteY5" fmla="*/ 0 h 11795760"/>
              <a:gd name="connsiteX6" fmla="*/ 990469 w 990469"/>
              <a:gd name="connsiteY6" fmla="*/ 11795760 h 11795760"/>
              <a:gd name="connsiteX7" fmla="*/ 3333 w 990469"/>
              <a:gd name="connsiteY7" fmla="*/ 11795760 h 11795760"/>
              <a:gd name="connsiteX0" fmla="*/ 181 w 987317"/>
              <a:gd name="connsiteY0" fmla="*/ 11795760 h 11795760"/>
              <a:gd name="connsiteX1" fmla="*/ 184 w 987317"/>
              <a:gd name="connsiteY1" fmla="*/ 6578598 h 11795760"/>
              <a:gd name="connsiteX2" fmla="*/ 507202 w 987317"/>
              <a:gd name="connsiteY2" fmla="*/ 5897880 h 11795760"/>
              <a:gd name="connsiteX3" fmla="*/ 181 w 987317"/>
              <a:gd name="connsiteY3" fmla="*/ 5217162 h 11795760"/>
              <a:gd name="connsiteX4" fmla="*/ 181 w 987317"/>
              <a:gd name="connsiteY4" fmla="*/ 0 h 11795760"/>
              <a:gd name="connsiteX5" fmla="*/ 987317 w 987317"/>
              <a:gd name="connsiteY5" fmla="*/ 0 h 11795760"/>
              <a:gd name="connsiteX6" fmla="*/ 987317 w 987317"/>
              <a:gd name="connsiteY6" fmla="*/ 11795760 h 11795760"/>
              <a:gd name="connsiteX7" fmla="*/ 181 w 987317"/>
              <a:gd name="connsiteY7" fmla="*/ 11795760 h 11795760"/>
              <a:gd name="connsiteX0" fmla="*/ 1898 w 989034"/>
              <a:gd name="connsiteY0" fmla="*/ 11795760 h 11795760"/>
              <a:gd name="connsiteX1" fmla="*/ 1901 w 989034"/>
              <a:gd name="connsiteY1" fmla="*/ 6578598 h 11795760"/>
              <a:gd name="connsiteX2" fmla="*/ 508919 w 989034"/>
              <a:gd name="connsiteY2" fmla="*/ 5897880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1898 w 989034"/>
              <a:gd name="connsiteY0" fmla="*/ 11795760 h 11795760"/>
              <a:gd name="connsiteX1" fmla="*/ 1901 w 989034"/>
              <a:gd name="connsiteY1" fmla="*/ 6578598 h 11795760"/>
              <a:gd name="connsiteX2" fmla="*/ 508919 w 989034"/>
              <a:gd name="connsiteY2" fmla="*/ 5869305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2005 w 989141"/>
              <a:gd name="connsiteY0" fmla="*/ 11795760 h 11795760"/>
              <a:gd name="connsiteX1" fmla="*/ 2008 w 989141"/>
              <a:gd name="connsiteY1" fmla="*/ 6578598 h 11795760"/>
              <a:gd name="connsiteX2" fmla="*/ 478546 w 989141"/>
              <a:gd name="connsiteY2" fmla="*/ 5884545 h 11795760"/>
              <a:gd name="connsiteX3" fmla="*/ 2005 w 989141"/>
              <a:gd name="connsiteY3" fmla="*/ 5217162 h 11795760"/>
              <a:gd name="connsiteX4" fmla="*/ 2005 w 989141"/>
              <a:gd name="connsiteY4" fmla="*/ 0 h 11795760"/>
              <a:gd name="connsiteX5" fmla="*/ 989141 w 989141"/>
              <a:gd name="connsiteY5" fmla="*/ 0 h 11795760"/>
              <a:gd name="connsiteX6" fmla="*/ 989141 w 989141"/>
              <a:gd name="connsiteY6" fmla="*/ 11795760 h 11795760"/>
              <a:gd name="connsiteX7" fmla="*/ 2005 w 989141"/>
              <a:gd name="connsiteY7" fmla="*/ 11795760 h 11795760"/>
              <a:gd name="connsiteX0" fmla="*/ 2027 w 989163"/>
              <a:gd name="connsiteY0" fmla="*/ 11795760 h 11795760"/>
              <a:gd name="connsiteX1" fmla="*/ 2030 w 989163"/>
              <a:gd name="connsiteY1" fmla="*/ 6578598 h 11795760"/>
              <a:gd name="connsiteX2" fmla="*/ 472856 w 989163"/>
              <a:gd name="connsiteY2" fmla="*/ 5867400 h 11795760"/>
              <a:gd name="connsiteX3" fmla="*/ 2027 w 989163"/>
              <a:gd name="connsiteY3" fmla="*/ 5217162 h 11795760"/>
              <a:gd name="connsiteX4" fmla="*/ 2027 w 989163"/>
              <a:gd name="connsiteY4" fmla="*/ 0 h 11795760"/>
              <a:gd name="connsiteX5" fmla="*/ 989163 w 989163"/>
              <a:gd name="connsiteY5" fmla="*/ 0 h 11795760"/>
              <a:gd name="connsiteX6" fmla="*/ 989163 w 989163"/>
              <a:gd name="connsiteY6" fmla="*/ 11795760 h 11795760"/>
              <a:gd name="connsiteX7" fmla="*/ 2027 w 989163"/>
              <a:gd name="connsiteY7" fmla="*/ 11795760 h 11795760"/>
              <a:gd name="connsiteX0" fmla="*/ 2034 w 989170"/>
              <a:gd name="connsiteY0" fmla="*/ 11795760 h 11795760"/>
              <a:gd name="connsiteX1" fmla="*/ 2037 w 989170"/>
              <a:gd name="connsiteY1" fmla="*/ 6578598 h 11795760"/>
              <a:gd name="connsiteX2" fmla="*/ 472863 w 989170"/>
              <a:gd name="connsiteY2" fmla="*/ 5867400 h 11795760"/>
              <a:gd name="connsiteX3" fmla="*/ 2034 w 989170"/>
              <a:gd name="connsiteY3" fmla="*/ 5217162 h 11795760"/>
              <a:gd name="connsiteX4" fmla="*/ 2034 w 989170"/>
              <a:gd name="connsiteY4" fmla="*/ 0 h 11795760"/>
              <a:gd name="connsiteX5" fmla="*/ 989170 w 989170"/>
              <a:gd name="connsiteY5" fmla="*/ 0 h 11795760"/>
              <a:gd name="connsiteX6" fmla="*/ 989170 w 989170"/>
              <a:gd name="connsiteY6" fmla="*/ 11795760 h 11795760"/>
              <a:gd name="connsiteX7" fmla="*/ 2034 w 989170"/>
              <a:gd name="connsiteY7" fmla="*/ 11795760 h 11795760"/>
              <a:gd name="connsiteX0" fmla="*/ 2087 w 989223"/>
              <a:gd name="connsiteY0" fmla="*/ 11795760 h 11795760"/>
              <a:gd name="connsiteX1" fmla="*/ 2090 w 989223"/>
              <a:gd name="connsiteY1" fmla="*/ 6578598 h 11795760"/>
              <a:gd name="connsiteX2" fmla="*/ 472916 w 989223"/>
              <a:gd name="connsiteY2" fmla="*/ 5867400 h 11795760"/>
              <a:gd name="connsiteX3" fmla="*/ 2087 w 989223"/>
              <a:gd name="connsiteY3" fmla="*/ 5217162 h 11795760"/>
              <a:gd name="connsiteX4" fmla="*/ 2087 w 989223"/>
              <a:gd name="connsiteY4" fmla="*/ 0 h 11795760"/>
              <a:gd name="connsiteX5" fmla="*/ 989223 w 989223"/>
              <a:gd name="connsiteY5" fmla="*/ 0 h 11795760"/>
              <a:gd name="connsiteX6" fmla="*/ 989223 w 989223"/>
              <a:gd name="connsiteY6" fmla="*/ 11795760 h 11795760"/>
              <a:gd name="connsiteX7" fmla="*/ 2087 w 989223"/>
              <a:gd name="connsiteY7" fmla="*/ 11795760 h 11795760"/>
              <a:gd name="connsiteX0" fmla="*/ 2038 w 989174"/>
              <a:gd name="connsiteY0" fmla="*/ 11795760 h 11795760"/>
              <a:gd name="connsiteX1" fmla="*/ 2041 w 989174"/>
              <a:gd name="connsiteY1" fmla="*/ 6578598 h 11795760"/>
              <a:gd name="connsiteX2" fmla="*/ 472867 w 989174"/>
              <a:gd name="connsiteY2" fmla="*/ 5867400 h 11795760"/>
              <a:gd name="connsiteX3" fmla="*/ 2038 w 989174"/>
              <a:gd name="connsiteY3" fmla="*/ 5217162 h 11795760"/>
              <a:gd name="connsiteX4" fmla="*/ 2038 w 989174"/>
              <a:gd name="connsiteY4" fmla="*/ 0 h 11795760"/>
              <a:gd name="connsiteX5" fmla="*/ 989174 w 989174"/>
              <a:gd name="connsiteY5" fmla="*/ 0 h 11795760"/>
              <a:gd name="connsiteX6" fmla="*/ 989174 w 989174"/>
              <a:gd name="connsiteY6" fmla="*/ 11795760 h 11795760"/>
              <a:gd name="connsiteX7" fmla="*/ 2038 w 989174"/>
              <a:gd name="connsiteY7" fmla="*/ 11795760 h 11795760"/>
              <a:gd name="connsiteX0" fmla="*/ 2023 w 989159"/>
              <a:gd name="connsiteY0" fmla="*/ 11795760 h 11795760"/>
              <a:gd name="connsiteX1" fmla="*/ 2026 w 989159"/>
              <a:gd name="connsiteY1" fmla="*/ 6578598 h 11795760"/>
              <a:gd name="connsiteX2" fmla="*/ 472852 w 989159"/>
              <a:gd name="connsiteY2" fmla="*/ 5867400 h 11795760"/>
              <a:gd name="connsiteX3" fmla="*/ 2023 w 989159"/>
              <a:gd name="connsiteY3" fmla="*/ 5217162 h 11795760"/>
              <a:gd name="connsiteX4" fmla="*/ 2023 w 989159"/>
              <a:gd name="connsiteY4" fmla="*/ 0 h 11795760"/>
              <a:gd name="connsiteX5" fmla="*/ 989159 w 989159"/>
              <a:gd name="connsiteY5" fmla="*/ 0 h 11795760"/>
              <a:gd name="connsiteX6" fmla="*/ 989159 w 989159"/>
              <a:gd name="connsiteY6" fmla="*/ 11795760 h 11795760"/>
              <a:gd name="connsiteX7" fmla="*/ 2023 w 989159"/>
              <a:gd name="connsiteY7" fmla="*/ 11795760 h 11795760"/>
              <a:gd name="connsiteX0" fmla="*/ 4043 w 991179"/>
              <a:gd name="connsiteY0" fmla="*/ 11795760 h 11795760"/>
              <a:gd name="connsiteX1" fmla="*/ 4046 w 991179"/>
              <a:gd name="connsiteY1" fmla="*/ 6578598 h 11795760"/>
              <a:gd name="connsiteX2" fmla="*/ 474872 w 991179"/>
              <a:gd name="connsiteY2" fmla="*/ 5867400 h 11795760"/>
              <a:gd name="connsiteX3" fmla="*/ 4043 w 991179"/>
              <a:gd name="connsiteY3" fmla="*/ 5217162 h 11795760"/>
              <a:gd name="connsiteX4" fmla="*/ 4043 w 991179"/>
              <a:gd name="connsiteY4" fmla="*/ 0 h 11795760"/>
              <a:gd name="connsiteX5" fmla="*/ 991179 w 991179"/>
              <a:gd name="connsiteY5" fmla="*/ 0 h 11795760"/>
              <a:gd name="connsiteX6" fmla="*/ 991179 w 991179"/>
              <a:gd name="connsiteY6" fmla="*/ 11795760 h 11795760"/>
              <a:gd name="connsiteX7" fmla="*/ 4043 w 991179"/>
              <a:gd name="connsiteY7" fmla="*/ 11795760 h 11795760"/>
              <a:gd name="connsiteX0" fmla="*/ 4047 w 991183"/>
              <a:gd name="connsiteY0" fmla="*/ 11795760 h 11795760"/>
              <a:gd name="connsiteX1" fmla="*/ 243 w 991183"/>
              <a:gd name="connsiteY1" fmla="*/ 6666228 h 11795760"/>
              <a:gd name="connsiteX2" fmla="*/ 474876 w 991183"/>
              <a:gd name="connsiteY2" fmla="*/ 5867400 h 11795760"/>
              <a:gd name="connsiteX3" fmla="*/ 4047 w 991183"/>
              <a:gd name="connsiteY3" fmla="*/ 5217162 h 11795760"/>
              <a:gd name="connsiteX4" fmla="*/ 4047 w 991183"/>
              <a:gd name="connsiteY4" fmla="*/ 0 h 11795760"/>
              <a:gd name="connsiteX5" fmla="*/ 991183 w 991183"/>
              <a:gd name="connsiteY5" fmla="*/ 0 h 11795760"/>
              <a:gd name="connsiteX6" fmla="*/ 991183 w 991183"/>
              <a:gd name="connsiteY6" fmla="*/ 11795760 h 11795760"/>
              <a:gd name="connsiteX7" fmla="*/ 4047 w 991183"/>
              <a:gd name="connsiteY7" fmla="*/ 11795760 h 11795760"/>
              <a:gd name="connsiteX0" fmla="*/ 4000 w 991136"/>
              <a:gd name="connsiteY0" fmla="*/ 11795760 h 11795760"/>
              <a:gd name="connsiteX1" fmla="*/ 196 w 991136"/>
              <a:gd name="connsiteY1" fmla="*/ 6666228 h 11795760"/>
              <a:gd name="connsiteX2" fmla="*/ 474829 w 991136"/>
              <a:gd name="connsiteY2" fmla="*/ 5867400 h 11795760"/>
              <a:gd name="connsiteX3" fmla="*/ 11623 w 991136"/>
              <a:gd name="connsiteY3" fmla="*/ 5148582 h 11795760"/>
              <a:gd name="connsiteX4" fmla="*/ 4000 w 991136"/>
              <a:gd name="connsiteY4" fmla="*/ 0 h 11795760"/>
              <a:gd name="connsiteX5" fmla="*/ 991136 w 991136"/>
              <a:gd name="connsiteY5" fmla="*/ 0 h 11795760"/>
              <a:gd name="connsiteX6" fmla="*/ 991136 w 991136"/>
              <a:gd name="connsiteY6" fmla="*/ 11795760 h 11795760"/>
              <a:gd name="connsiteX7" fmla="*/ 4000 w 991136"/>
              <a:gd name="connsiteY7" fmla="*/ 11795760 h 11795760"/>
              <a:gd name="connsiteX0" fmla="*/ 3965 w 991101"/>
              <a:gd name="connsiteY0" fmla="*/ 11795760 h 11795760"/>
              <a:gd name="connsiteX1" fmla="*/ 161 w 991101"/>
              <a:gd name="connsiteY1" fmla="*/ 6666228 h 11795760"/>
              <a:gd name="connsiteX2" fmla="*/ 583379 w 991101"/>
              <a:gd name="connsiteY2" fmla="*/ 5888355 h 11795760"/>
              <a:gd name="connsiteX3" fmla="*/ 11588 w 991101"/>
              <a:gd name="connsiteY3" fmla="*/ 5148582 h 11795760"/>
              <a:gd name="connsiteX4" fmla="*/ 3965 w 991101"/>
              <a:gd name="connsiteY4" fmla="*/ 0 h 11795760"/>
              <a:gd name="connsiteX5" fmla="*/ 991101 w 991101"/>
              <a:gd name="connsiteY5" fmla="*/ 0 h 11795760"/>
              <a:gd name="connsiteX6" fmla="*/ 991101 w 991101"/>
              <a:gd name="connsiteY6" fmla="*/ 11795760 h 11795760"/>
              <a:gd name="connsiteX7" fmla="*/ 3965 w 991101"/>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7623 w 987136"/>
              <a:gd name="connsiteY3" fmla="*/ 514858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7148 w 987136"/>
              <a:gd name="connsiteY3" fmla="*/ 504380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90359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762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7136" h="11795760">
                <a:moveTo>
                  <a:pt x="0" y="11795760"/>
                </a:moveTo>
                <a:cubicBezTo>
                  <a:pt x="1" y="10056706"/>
                  <a:pt x="11438" y="8521487"/>
                  <a:pt x="11439" y="6782433"/>
                </a:cubicBezTo>
                <a:cubicBezTo>
                  <a:pt x="108" y="6614582"/>
                  <a:pt x="580050" y="6183206"/>
                  <a:pt x="579414" y="5894070"/>
                </a:cubicBezTo>
                <a:cubicBezTo>
                  <a:pt x="578778" y="5604934"/>
                  <a:pt x="-47521" y="5143078"/>
                  <a:pt x="7623" y="5047617"/>
                </a:cubicBezTo>
                <a:lnTo>
                  <a:pt x="0" y="0"/>
                </a:lnTo>
                <a:lnTo>
                  <a:pt x="987136" y="0"/>
                </a:lnTo>
                <a:lnTo>
                  <a:pt x="987136" y="11795760"/>
                </a:lnTo>
                <a:lnTo>
                  <a:pt x="0" y="11795760"/>
                </a:lnTo>
                <a:close/>
              </a:path>
            </a:pathLst>
          </a:custGeom>
          <a:solidFill>
            <a:srgbClr val="37446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47" name="Graphic 46" descr="Research with solid fill">
            <a:hlinkClick r:id="rId3" action="ppaction://hlinksldjump"/>
            <a:extLst>
              <a:ext uri="{FF2B5EF4-FFF2-40B4-BE49-F238E27FC236}">
                <a16:creationId xmlns:a16="http://schemas.microsoft.com/office/drawing/2014/main" id="{A538FA96-80BC-827B-9CF2-71FBAE088AB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12319" y="524313"/>
            <a:ext cx="724415" cy="724415"/>
          </a:xfrm>
          <a:prstGeom prst="rect">
            <a:avLst/>
          </a:prstGeom>
        </p:spPr>
      </p:pic>
      <p:pic>
        <p:nvPicPr>
          <p:cNvPr id="48" name="Graphic 47" descr="Cloud with solid fill">
            <a:hlinkClick r:id="rId14" action="ppaction://hlinksldjump"/>
            <a:extLst>
              <a:ext uri="{FF2B5EF4-FFF2-40B4-BE49-F238E27FC236}">
                <a16:creationId xmlns:a16="http://schemas.microsoft.com/office/drawing/2014/main" id="{558A6927-8877-482B-AC73-B0C1F05E06D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98385" y="4452534"/>
            <a:ext cx="717906" cy="717906"/>
          </a:xfrm>
          <a:prstGeom prst="rect">
            <a:avLst/>
          </a:prstGeom>
        </p:spPr>
      </p:pic>
      <p:pic>
        <p:nvPicPr>
          <p:cNvPr id="49" name="Graphic 48" descr="Bar chart with solid fill">
            <a:hlinkClick r:id="rId21" action="ppaction://hlinksldjump"/>
            <a:extLst>
              <a:ext uri="{FF2B5EF4-FFF2-40B4-BE49-F238E27FC236}">
                <a16:creationId xmlns:a16="http://schemas.microsoft.com/office/drawing/2014/main" id="{D4BA6F12-AA28-6AB6-42A1-51A980BBC1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98385" y="3131668"/>
            <a:ext cx="738349" cy="738349"/>
          </a:xfrm>
          <a:prstGeom prst="rect">
            <a:avLst/>
          </a:prstGeom>
        </p:spPr>
      </p:pic>
      <p:pic>
        <p:nvPicPr>
          <p:cNvPr id="50" name="Graphic 49" descr="Database with solid fill">
            <a:hlinkClick r:id="rId23" action="ppaction://hlinksldjump"/>
            <a:extLst>
              <a:ext uri="{FF2B5EF4-FFF2-40B4-BE49-F238E27FC236}">
                <a16:creationId xmlns:a16="http://schemas.microsoft.com/office/drawing/2014/main" id="{53A0B929-544B-9A40-8761-BF93BEF973B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08606" y="1831245"/>
            <a:ext cx="717906" cy="717906"/>
          </a:xfrm>
          <a:prstGeom prst="rect">
            <a:avLst/>
          </a:prstGeom>
        </p:spPr>
      </p:pic>
      <p:pic>
        <p:nvPicPr>
          <p:cNvPr id="51" name="Graphic 50" descr="Microscope with solid fill">
            <a:hlinkClick r:id="rId26" action="ppaction://hlinksldjump"/>
            <a:extLst>
              <a:ext uri="{FF2B5EF4-FFF2-40B4-BE49-F238E27FC236}">
                <a16:creationId xmlns:a16="http://schemas.microsoft.com/office/drawing/2014/main" id="{D0E5591E-DE39-CBA5-4F31-0430D50F00B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51732" y="5752955"/>
            <a:ext cx="611212" cy="611212"/>
          </a:xfrm>
          <a:prstGeom prst="rect">
            <a:avLst/>
          </a:prstGeom>
          <a:effectLst/>
        </p:spPr>
      </p:pic>
      <p:sp>
        <p:nvSpPr>
          <p:cNvPr id="3" name="TextBox 2">
            <a:extLst>
              <a:ext uri="{FF2B5EF4-FFF2-40B4-BE49-F238E27FC236}">
                <a16:creationId xmlns:a16="http://schemas.microsoft.com/office/drawing/2014/main" id="{673D8629-3F29-6052-D07E-769B99A81822}"/>
              </a:ext>
            </a:extLst>
          </p:cNvPr>
          <p:cNvSpPr txBox="1"/>
          <p:nvPr/>
        </p:nvSpPr>
        <p:spPr>
          <a:xfrm>
            <a:off x="4188205" y="1509409"/>
            <a:ext cx="4031681" cy="707886"/>
          </a:xfrm>
          <a:prstGeom prst="rect">
            <a:avLst/>
          </a:prstGeom>
          <a:noFill/>
        </p:spPr>
        <p:txBody>
          <a:bodyPr wrap="none" rtlCol="0">
            <a:spAutoFit/>
          </a:bodyPr>
          <a:lstStyle/>
          <a:p>
            <a:r>
              <a:rPr lang="en-US" sz="4000" dirty="0">
                <a:latin typeface="+mj-lt"/>
              </a:rPr>
              <a:t>Training the model</a:t>
            </a:r>
            <a:endParaRPr lang="en-IN" sz="4000" dirty="0">
              <a:latin typeface="+mj-lt"/>
            </a:endParaRPr>
          </a:p>
        </p:txBody>
      </p:sp>
      <p:graphicFrame>
        <p:nvGraphicFramePr>
          <p:cNvPr id="9" name="Diagram 8">
            <a:extLst>
              <a:ext uri="{FF2B5EF4-FFF2-40B4-BE49-F238E27FC236}">
                <a16:creationId xmlns:a16="http://schemas.microsoft.com/office/drawing/2014/main" id="{E5CA885A-F6C2-1092-0D8A-17E68849A7EA}"/>
              </a:ext>
            </a:extLst>
          </p:cNvPr>
          <p:cNvGraphicFramePr/>
          <p:nvPr>
            <p:extLst>
              <p:ext uri="{D42A27DB-BD31-4B8C-83A1-F6EECF244321}">
                <p14:modId xmlns:p14="http://schemas.microsoft.com/office/powerpoint/2010/main" val="2056027301"/>
              </p:ext>
            </p:extLst>
          </p:nvPr>
        </p:nvGraphicFramePr>
        <p:xfrm>
          <a:off x="2670888" y="1503810"/>
          <a:ext cx="6850223" cy="4173969"/>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sp>
        <p:nvSpPr>
          <p:cNvPr id="10" name="TextBox 9">
            <a:extLst>
              <a:ext uri="{FF2B5EF4-FFF2-40B4-BE49-F238E27FC236}">
                <a16:creationId xmlns:a16="http://schemas.microsoft.com/office/drawing/2014/main" id="{83D39C4D-AA13-902A-031E-1138F045DEB6}"/>
              </a:ext>
            </a:extLst>
          </p:cNvPr>
          <p:cNvSpPr txBox="1"/>
          <p:nvPr/>
        </p:nvSpPr>
        <p:spPr>
          <a:xfrm>
            <a:off x="4973216" y="6179501"/>
            <a:ext cx="2584579" cy="369332"/>
          </a:xfrm>
          <a:prstGeom prst="rect">
            <a:avLst/>
          </a:prstGeom>
          <a:noFill/>
        </p:spPr>
        <p:txBody>
          <a:bodyPr wrap="square" rtlCol="0">
            <a:spAutoFit/>
          </a:bodyPr>
          <a:lstStyle/>
          <a:p>
            <a:r>
              <a:rPr lang="en-IN" dirty="0"/>
              <a:t>!pip install </a:t>
            </a:r>
            <a:r>
              <a:rPr lang="en-IN" dirty="0" err="1"/>
              <a:t>pmdarima</a:t>
            </a:r>
            <a:endParaRPr lang="en-IN" dirty="0"/>
          </a:p>
        </p:txBody>
      </p:sp>
    </p:spTree>
    <p:extLst>
      <p:ext uri="{BB962C8B-B14F-4D97-AF65-F5344CB8AC3E}">
        <p14:creationId xmlns:p14="http://schemas.microsoft.com/office/powerpoint/2010/main" val="92701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Graphic spid="9"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470" y="135560"/>
            <a:ext cx="6346092" cy="1235131"/>
          </a:xfrm>
        </p:spPr>
        <p:txBody>
          <a:bodyPr>
            <a:normAutofit fontScale="90000"/>
          </a:bodyPr>
          <a:lstStyle/>
          <a:p>
            <a:r>
              <a:rPr lang="en-IN" b="1" dirty="0">
                <a:solidFill>
                  <a:srgbClr val="374461"/>
                </a:solidFill>
                <a:latin typeface="Times New Roman" panose="02020603050405020304" pitchFamily="18" charset="0"/>
                <a:cs typeface="Times New Roman" panose="02020603050405020304" pitchFamily="18" charset="0"/>
              </a:rPr>
              <a:t>ARIMA Model parameters</a:t>
            </a:r>
            <a:br>
              <a:rPr lang="en-IN" dirty="0">
                <a:solidFill>
                  <a:srgbClr val="374461"/>
                </a:solidFill>
                <a:latin typeface="Times New Roman" panose="02020603050405020304" pitchFamily="18" charset="0"/>
                <a:cs typeface="Times New Roman" panose="02020603050405020304" pitchFamily="18" charset="0"/>
              </a:rPr>
            </a:br>
            <a:endParaRPr lang="en-IN" dirty="0">
              <a:solidFill>
                <a:srgbClr val="374461"/>
              </a:solidFill>
              <a:latin typeface="Times New Roman" panose="02020603050405020304" pitchFamily="18" charset="0"/>
              <a:cs typeface="Times New Roman" panose="02020603050405020304" pitchFamily="18" charset="0"/>
            </a:endParaRPr>
          </a:p>
        </p:txBody>
      </p:sp>
      <p:pic>
        <p:nvPicPr>
          <p:cNvPr id="6" name="Graphic 5" descr="Graduation cap with solid fill">
            <a:hlinkClick r:id="rId2" action="ppaction://hlinksldjump"/>
            <a:extLst>
              <a:ext uri="{FF2B5EF4-FFF2-40B4-BE49-F238E27FC236}">
                <a16:creationId xmlns:a16="http://schemas.microsoft.com/office/drawing/2014/main" id="{FD2D39F6-D74A-D44C-7D53-9A768D2A7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884" y="519123"/>
            <a:ext cx="663204" cy="663204"/>
          </a:xfrm>
          <a:prstGeom prst="rect">
            <a:avLst/>
          </a:prstGeom>
          <a:effectLst/>
        </p:spPr>
      </p:pic>
      <p:grpSp>
        <p:nvGrpSpPr>
          <p:cNvPr id="31" name="Group 30">
            <a:extLst>
              <a:ext uri="{FF2B5EF4-FFF2-40B4-BE49-F238E27FC236}">
                <a16:creationId xmlns:a16="http://schemas.microsoft.com/office/drawing/2014/main" id="{4F5082E0-A384-9122-447C-DE243F5EF51C}"/>
              </a:ext>
            </a:extLst>
          </p:cNvPr>
          <p:cNvGrpSpPr/>
          <p:nvPr/>
        </p:nvGrpSpPr>
        <p:grpSpPr>
          <a:xfrm>
            <a:off x="-1025616" y="419399"/>
            <a:ext cx="991181" cy="991181"/>
            <a:chOff x="-1014071" y="370374"/>
            <a:chExt cx="991181" cy="991181"/>
          </a:xfrm>
        </p:grpSpPr>
        <p:sp>
          <p:nvSpPr>
            <p:cNvPr id="32" name="Oval 31">
              <a:extLst>
                <a:ext uri="{FF2B5EF4-FFF2-40B4-BE49-F238E27FC236}">
                  <a16:creationId xmlns:a16="http://schemas.microsoft.com/office/drawing/2014/main" id="{3FFA4C99-0E71-F07D-B6C6-2707A627222E}"/>
                </a:ext>
              </a:extLst>
            </p:cNvPr>
            <p:cNvSpPr/>
            <p:nvPr/>
          </p:nvSpPr>
          <p:spPr>
            <a:xfrm>
              <a:off x="-1014071" y="370374"/>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descr="Research with solid fill">
              <a:extLst>
                <a:ext uri="{FF2B5EF4-FFF2-40B4-BE49-F238E27FC236}">
                  <a16:creationId xmlns:a16="http://schemas.microsoft.com/office/drawing/2014/main" id="{A195431D-C588-D0BF-FFB3-B16CE0C437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500" y="524313"/>
              <a:ext cx="724415" cy="724415"/>
            </a:xfrm>
            <a:prstGeom prst="rect">
              <a:avLst/>
            </a:prstGeom>
          </p:spPr>
        </p:pic>
      </p:grpSp>
      <p:grpSp>
        <p:nvGrpSpPr>
          <p:cNvPr id="34" name="Group 33">
            <a:extLst>
              <a:ext uri="{FF2B5EF4-FFF2-40B4-BE49-F238E27FC236}">
                <a16:creationId xmlns:a16="http://schemas.microsoft.com/office/drawing/2014/main" id="{C9FBA8D5-EE4A-342B-EEF3-623EA3898766}"/>
              </a:ext>
            </a:extLst>
          </p:cNvPr>
          <p:cNvGrpSpPr/>
          <p:nvPr/>
        </p:nvGrpSpPr>
        <p:grpSpPr>
          <a:xfrm>
            <a:off x="-1014071" y="4264821"/>
            <a:ext cx="991181" cy="991181"/>
            <a:chOff x="-1014071" y="4264821"/>
            <a:chExt cx="991181" cy="991181"/>
          </a:xfrm>
        </p:grpSpPr>
        <p:sp>
          <p:nvSpPr>
            <p:cNvPr id="35" name="Oval 34">
              <a:extLst>
                <a:ext uri="{FF2B5EF4-FFF2-40B4-BE49-F238E27FC236}">
                  <a16:creationId xmlns:a16="http://schemas.microsoft.com/office/drawing/2014/main" id="{06A54895-5362-012B-23B9-EA50BF93932A}"/>
                </a:ext>
              </a:extLst>
            </p:cNvPr>
            <p:cNvSpPr/>
            <p:nvPr/>
          </p:nvSpPr>
          <p:spPr>
            <a:xfrm>
              <a:off x="-1014071" y="426482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Graphic 35" descr="Cloud with solid fill">
              <a:extLst>
                <a:ext uri="{FF2B5EF4-FFF2-40B4-BE49-F238E27FC236}">
                  <a16:creationId xmlns:a16="http://schemas.microsoft.com/office/drawing/2014/main" id="{274EF1D0-08A6-798E-D8C0-E24ED30B49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7434" y="4401458"/>
              <a:ext cx="717906" cy="717906"/>
            </a:xfrm>
            <a:prstGeom prst="rect">
              <a:avLst/>
            </a:prstGeom>
          </p:spPr>
        </p:pic>
      </p:grpSp>
      <p:grpSp>
        <p:nvGrpSpPr>
          <p:cNvPr id="37" name="Group 36">
            <a:extLst>
              <a:ext uri="{FF2B5EF4-FFF2-40B4-BE49-F238E27FC236}">
                <a16:creationId xmlns:a16="http://schemas.microsoft.com/office/drawing/2014/main" id="{B15FCE96-892C-758D-042F-009E74547B83}"/>
              </a:ext>
            </a:extLst>
          </p:cNvPr>
          <p:cNvGrpSpPr/>
          <p:nvPr/>
        </p:nvGrpSpPr>
        <p:grpSpPr>
          <a:xfrm>
            <a:off x="454901" y="2966672"/>
            <a:ext cx="991181" cy="991181"/>
            <a:chOff x="-1014071" y="2966672"/>
            <a:chExt cx="991181" cy="991181"/>
          </a:xfrm>
        </p:grpSpPr>
        <p:sp>
          <p:nvSpPr>
            <p:cNvPr id="38" name="Oval 37">
              <a:extLst>
                <a:ext uri="{FF2B5EF4-FFF2-40B4-BE49-F238E27FC236}">
                  <a16:creationId xmlns:a16="http://schemas.microsoft.com/office/drawing/2014/main" id="{9D21EE00-993D-51FC-9405-DA8536E81E90}"/>
                </a:ext>
              </a:extLst>
            </p:cNvPr>
            <p:cNvSpPr/>
            <p:nvPr/>
          </p:nvSpPr>
          <p:spPr>
            <a:xfrm>
              <a:off x="-1014071" y="2966672"/>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Bar chart with solid fill">
              <a:extLst>
                <a:ext uri="{FF2B5EF4-FFF2-40B4-BE49-F238E27FC236}">
                  <a16:creationId xmlns:a16="http://schemas.microsoft.com/office/drawing/2014/main" id="{AC54B861-290E-E869-3997-637C75641F4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7434" y="3052308"/>
              <a:ext cx="738349" cy="738349"/>
            </a:xfrm>
            <a:prstGeom prst="rect">
              <a:avLst/>
            </a:prstGeom>
          </p:spPr>
        </p:pic>
      </p:grpSp>
      <p:grpSp>
        <p:nvGrpSpPr>
          <p:cNvPr id="40" name="Group 39">
            <a:extLst>
              <a:ext uri="{FF2B5EF4-FFF2-40B4-BE49-F238E27FC236}">
                <a16:creationId xmlns:a16="http://schemas.microsoft.com/office/drawing/2014/main" id="{114054BA-0668-36CF-26EC-CEE446242C4E}"/>
              </a:ext>
            </a:extLst>
          </p:cNvPr>
          <p:cNvGrpSpPr/>
          <p:nvPr/>
        </p:nvGrpSpPr>
        <p:grpSpPr>
          <a:xfrm>
            <a:off x="-1014071" y="1668523"/>
            <a:ext cx="991181" cy="991181"/>
            <a:chOff x="-1014071" y="1668523"/>
            <a:chExt cx="991181" cy="991181"/>
          </a:xfrm>
        </p:grpSpPr>
        <p:sp>
          <p:nvSpPr>
            <p:cNvPr id="41" name="Oval 40">
              <a:extLst>
                <a:ext uri="{FF2B5EF4-FFF2-40B4-BE49-F238E27FC236}">
                  <a16:creationId xmlns:a16="http://schemas.microsoft.com/office/drawing/2014/main" id="{ECE30183-A1C5-37F9-D7D8-5F17C914481C}"/>
                </a:ext>
              </a:extLst>
            </p:cNvPr>
            <p:cNvSpPr/>
            <p:nvPr/>
          </p:nvSpPr>
          <p:spPr>
            <a:xfrm>
              <a:off x="-1014071" y="1668523"/>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2" name="Graphic 41" descr="Database with solid fill">
              <a:extLst>
                <a:ext uri="{FF2B5EF4-FFF2-40B4-BE49-F238E27FC236}">
                  <a16:creationId xmlns:a16="http://schemas.microsoft.com/office/drawing/2014/main" id="{DE4CB449-B55D-4214-8803-7CA5A464E0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7213" y="1794821"/>
              <a:ext cx="717906" cy="717906"/>
            </a:xfrm>
            <a:prstGeom prst="rect">
              <a:avLst/>
            </a:prstGeom>
          </p:spPr>
        </p:pic>
      </p:grpSp>
      <p:grpSp>
        <p:nvGrpSpPr>
          <p:cNvPr id="43" name="Group 42">
            <a:extLst>
              <a:ext uri="{FF2B5EF4-FFF2-40B4-BE49-F238E27FC236}">
                <a16:creationId xmlns:a16="http://schemas.microsoft.com/office/drawing/2014/main" id="{C9B86E79-0D15-3768-15A0-12FDD35905F5}"/>
              </a:ext>
            </a:extLst>
          </p:cNvPr>
          <p:cNvGrpSpPr/>
          <p:nvPr/>
        </p:nvGrpSpPr>
        <p:grpSpPr>
          <a:xfrm>
            <a:off x="-1014071" y="5562971"/>
            <a:ext cx="991181" cy="991181"/>
            <a:chOff x="-1014071" y="5562971"/>
            <a:chExt cx="991181" cy="991181"/>
          </a:xfrm>
        </p:grpSpPr>
        <p:sp>
          <p:nvSpPr>
            <p:cNvPr id="44" name="Oval 43">
              <a:extLst>
                <a:ext uri="{FF2B5EF4-FFF2-40B4-BE49-F238E27FC236}">
                  <a16:creationId xmlns:a16="http://schemas.microsoft.com/office/drawing/2014/main" id="{109B476B-A9EA-357B-9E29-74012ACF24D4}"/>
                </a:ext>
              </a:extLst>
            </p:cNvPr>
            <p:cNvSpPr/>
            <p:nvPr/>
          </p:nvSpPr>
          <p:spPr>
            <a:xfrm>
              <a:off x="-1014071" y="5562971"/>
              <a:ext cx="991181" cy="9911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Graphic 44" descr="Microscope with solid fill">
              <a:hlinkClick r:id="rId13" action="ppaction://hlinksldjump"/>
              <a:extLst>
                <a:ext uri="{FF2B5EF4-FFF2-40B4-BE49-F238E27FC236}">
                  <a16:creationId xmlns:a16="http://schemas.microsoft.com/office/drawing/2014/main" id="{043BCEB6-E748-D6B9-702A-880A04AF7B5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4087" y="5752955"/>
              <a:ext cx="611212" cy="611212"/>
            </a:xfrm>
            <a:prstGeom prst="rect">
              <a:avLst/>
            </a:prstGeom>
            <a:effectLst/>
          </p:spPr>
        </p:pic>
      </p:grpSp>
      <p:sp>
        <p:nvSpPr>
          <p:cNvPr id="46" name="Freeform: Shape 45">
            <a:extLst>
              <a:ext uri="{FF2B5EF4-FFF2-40B4-BE49-F238E27FC236}">
                <a16:creationId xmlns:a16="http://schemas.microsoft.com/office/drawing/2014/main" id="{4AAA094B-59E4-3769-0B8D-24071E6D46B8}"/>
              </a:ext>
            </a:extLst>
          </p:cNvPr>
          <p:cNvSpPr/>
          <p:nvPr/>
        </p:nvSpPr>
        <p:spPr>
          <a:xfrm rot="10800000">
            <a:off x="-22889" y="-2505392"/>
            <a:ext cx="987136" cy="11795760"/>
          </a:xfrm>
          <a:custGeom>
            <a:avLst/>
            <a:gdLst>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0" fmla="*/ 0 w 987136"/>
              <a:gd name="connsiteY0" fmla="*/ 11795760 h 11795760"/>
              <a:gd name="connsiteX1" fmla="*/ 0 w 987136"/>
              <a:gd name="connsiteY1" fmla="*/ 6578598 h 11795760"/>
              <a:gd name="connsiteX2" fmla="*/ 6975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0 w 987136"/>
              <a:gd name="connsiteY1" fmla="*/ 6578598 h 11795760"/>
              <a:gd name="connsiteX2" fmla="*/ 507021 w 987136"/>
              <a:gd name="connsiteY2" fmla="*/ 5897880 h 11795760"/>
              <a:gd name="connsiteX3" fmla="*/ 0 w 987136"/>
              <a:gd name="connsiteY3" fmla="*/ 521716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5259 w 992395"/>
              <a:gd name="connsiteY0" fmla="*/ 11795760 h 11795760"/>
              <a:gd name="connsiteX1" fmla="*/ 5259 w 992395"/>
              <a:gd name="connsiteY1" fmla="*/ 6578598 h 11795760"/>
              <a:gd name="connsiteX2" fmla="*/ 512280 w 992395"/>
              <a:gd name="connsiteY2" fmla="*/ 5897880 h 11795760"/>
              <a:gd name="connsiteX3" fmla="*/ 5259 w 992395"/>
              <a:gd name="connsiteY3" fmla="*/ 5217162 h 11795760"/>
              <a:gd name="connsiteX4" fmla="*/ 5259 w 992395"/>
              <a:gd name="connsiteY4" fmla="*/ 0 h 11795760"/>
              <a:gd name="connsiteX5" fmla="*/ 992395 w 992395"/>
              <a:gd name="connsiteY5" fmla="*/ 0 h 11795760"/>
              <a:gd name="connsiteX6" fmla="*/ 992395 w 992395"/>
              <a:gd name="connsiteY6" fmla="*/ 11795760 h 11795760"/>
              <a:gd name="connsiteX7" fmla="*/ 5259 w 992395"/>
              <a:gd name="connsiteY7" fmla="*/ 11795760 h 11795760"/>
              <a:gd name="connsiteX0" fmla="*/ 5098 w 992234"/>
              <a:gd name="connsiteY0" fmla="*/ 11795760 h 11795760"/>
              <a:gd name="connsiteX1" fmla="*/ 5101 w 992234"/>
              <a:gd name="connsiteY1" fmla="*/ 6578598 h 11795760"/>
              <a:gd name="connsiteX2" fmla="*/ 512119 w 992234"/>
              <a:gd name="connsiteY2" fmla="*/ 5897880 h 11795760"/>
              <a:gd name="connsiteX3" fmla="*/ 5098 w 992234"/>
              <a:gd name="connsiteY3" fmla="*/ 5217162 h 11795760"/>
              <a:gd name="connsiteX4" fmla="*/ 5098 w 992234"/>
              <a:gd name="connsiteY4" fmla="*/ 0 h 11795760"/>
              <a:gd name="connsiteX5" fmla="*/ 992234 w 992234"/>
              <a:gd name="connsiteY5" fmla="*/ 0 h 11795760"/>
              <a:gd name="connsiteX6" fmla="*/ 992234 w 992234"/>
              <a:gd name="connsiteY6" fmla="*/ 11795760 h 11795760"/>
              <a:gd name="connsiteX7" fmla="*/ 5098 w 992234"/>
              <a:gd name="connsiteY7" fmla="*/ 11795760 h 11795760"/>
              <a:gd name="connsiteX0" fmla="*/ 3333 w 990469"/>
              <a:gd name="connsiteY0" fmla="*/ 11795760 h 11795760"/>
              <a:gd name="connsiteX1" fmla="*/ 3336 w 990469"/>
              <a:gd name="connsiteY1" fmla="*/ 6578598 h 11795760"/>
              <a:gd name="connsiteX2" fmla="*/ 510354 w 990469"/>
              <a:gd name="connsiteY2" fmla="*/ 5897880 h 11795760"/>
              <a:gd name="connsiteX3" fmla="*/ 3333 w 990469"/>
              <a:gd name="connsiteY3" fmla="*/ 5217162 h 11795760"/>
              <a:gd name="connsiteX4" fmla="*/ 3333 w 990469"/>
              <a:gd name="connsiteY4" fmla="*/ 0 h 11795760"/>
              <a:gd name="connsiteX5" fmla="*/ 990469 w 990469"/>
              <a:gd name="connsiteY5" fmla="*/ 0 h 11795760"/>
              <a:gd name="connsiteX6" fmla="*/ 990469 w 990469"/>
              <a:gd name="connsiteY6" fmla="*/ 11795760 h 11795760"/>
              <a:gd name="connsiteX7" fmla="*/ 3333 w 990469"/>
              <a:gd name="connsiteY7" fmla="*/ 11795760 h 11795760"/>
              <a:gd name="connsiteX0" fmla="*/ 181 w 987317"/>
              <a:gd name="connsiteY0" fmla="*/ 11795760 h 11795760"/>
              <a:gd name="connsiteX1" fmla="*/ 184 w 987317"/>
              <a:gd name="connsiteY1" fmla="*/ 6578598 h 11795760"/>
              <a:gd name="connsiteX2" fmla="*/ 507202 w 987317"/>
              <a:gd name="connsiteY2" fmla="*/ 5897880 h 11795760"/>
              <a:gd name="connsiteX3" fmla="*/ 181 w 987317"/>
              <a:gd name="connsiteY3" fmla="*/ 5217162 h 11795760"/>
              <a:gd name="connsiteX4" fmla="*/ 181 w 987317"/>
              <a:gd name="connsiteY4" fmla="*/ 0 h 11795760"/>
              <a:gd name="connsiteX5" fmla="*/ 987317 w 987317"/>
              <a:gd name="connsiteY5" fmla="*/ 0 h 11795760"/>
              <a:gd name="connsiteX6" fmla="*/ 987317 w 987317"/>
              <a:gd name="connsiteY6" fmla="*/ 11795760 h 11795760"/>
              <a:gd name="connsiteX7" fmla="*/ 181 w 987317"/>
              <a:gd name="connsiteY7" fmla="*/ 11795760 h 11795760"/>
              <a:gd name="connsiteX0" fmla="*/ 1898 w 989034"/>
              <a:gd name="connsiteY0" fmla="*/ 11795760 h 11795760"/>
              <a:gd name="connsiteX1" fmla="*/ 1901 w 989034"/>
              <a:gd name="connsiteY1" fmla="*/ 6578598 h 11795760"/>
              <a:gd name="connsiteX2" fmla="*/ 508919 w 989034"/>
              <a:gd name="connsiteY2" fmla="*/ 5897880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1898 w 989034"/>
              <a:gd name="connsiteY0" fmla="*/ 11795760 h 11795760"/>
              <a:gd name="connsiteX1" fmla="*/ 1901 w 989034"/>
              <a:gd name="connsiteY1" fmla="*/ 6578598 h 11795760"/>
              <a:gd name="connsiteX2" fmla="*/ 508919 w 989034"/>
              <a:gd name="connsiteY2" fmla="*/ 5869305 h 11795760"/>
              <a:gd name="connsiteX3" fmla="*/ 1898 w 989034"/>
              <a:gd name="connsiteY3" fmla="*/ 5217162 h 11795760"/>
              <a:gd name="connsiteX4" fmla="*/ 1898 w 989034"/>
              <a:gd name="connsiteY4" fmla="*/ 0 h 11795760"/>
              <a:gd name="connsiteX5" fmla="*/ 989034 w 989034"/>
              <a:gd name="connsiteY5" fmla="*/ 0 h 11795760"/>
              <a:gd name="connsiteX6" fmla="*/ 989034 w 989034"/>
              <a:gd name="connsiteY6" fmla="*/ 11795760 h 11795760"/>
              <a:gd name="connsiteX7" fmla="*/ 1898 w 989034"/>
              <a:gd name="connsiteY7" fmla="*/ 11795760 h 11795760"/>
              <a:gd name="connsiteX0" fmla="*/ 2005 w 989141"/>
              <a:gd name="connsiteY0" fmla="*/ 11795760 h 11795760"/>
              <a:gd name="connsiteX1" fmla="*/ 2008 w 989141"/>
              <a:gd name="connsiteY1" fmla="*/ 6578598 h 11795760"/>
              <a:gd name="connsiteX2" fmla="*/ 478546 w 989141"/>
              <a:gd name="connsiteY2" fmla="*/ 5884545 h 11795760"/>
              <a:gd name="connsiteX3" fmla="*/ 2005 w 989141"/>
              <a:gd name="connsiteY3" fmla="*/ 5217162 h 11795760"/>
              <a:gd name="connsiteX4" fmla="*/ 2005 w 989141"/>
              <a:gd name="connsiteY4" fmla="*/ 0 h 11795760"/>
              <a:gd name="connsiteX5" fmla="*/ 989141 w 989141"/>
              <a:gd name="connsiteY5" fmla="*/ 0 h 11795760"/>
              <a:gd name="connsiteX6" fmla="*/ 989141 w 989141"/>
              <a:gd name="connsiteY6" fmla="*/ 11795760 h 11795760"/>
              <a:gd name="connsiteX7" fmla="*/ 2005 w 989141"/>
              <a:gd name="connsiteY7" fmla="*/ 11795760 h 11795760"/>
              <a:gd name="connsiteX0" fmla="*/ 2027 w 989163"/>
              <a:gd name="connsiteY0" fmla="*/ 11795760 h 11795760"/>
              <a:gd name="connsiteX1" fmla="*/ 2030 w 989163"/>
              <a:gd name="connsiteY1" fmla="*/ 6578598 h 11795760"/>
              <a:gd name="connsiteX2" fmla="*/ 472856 w 989163"/>
              <a:gd name="connsiteY2" fmla="*/ 5867400 h 11795760"/>
              <a:gd name="connsiteX3" fmla="*/ 2027 w 989163"/>
              <a:gd name="connsiteY3" fmla="*/ 5217162 h 11795760"/>
              <a:gd name="connsiteX4" fmla="*/ 2027 w 989163"/>
              <a:gd name="connsiteY4" fmla="*/ 0 h 11795760"/>
              <a:gd name="connsiteX5" fmla="*/ 989163 w 989163"/>
              <a:gd name="connsiteY5" fmla="*/ 0 h 11795760"/>
              <a:gd name="connsiteX6" fmla="*/ 989163 w 989163"/>
              <a:gd name="connsiteY6" fmla="*/ 11795760 h 11795760"/>
              <a:gd name="connsiteX7" fmla="*/ 2027 w 989163"/>
              <a:gd name="connsiteY7" fmla="*/ 11795760 h 11795760"/>
              <a:gd name="connsiteX0" fmla="*/ 2034 w 989170"/>
              <a:gd name="connsiteY0" fmla="*/ 11795760 h 11795760"/>
              <a:gd name="connsiteX1" fmla="*/ 2037 w 989170"/>
              <a:gd name="connsiteY1" fmla="*/ 6578598 h 11795760"/>
              <a:gd name="connsiteX2" fmla="*/ 472863 w 989170"/>
              <a:gd name="connsiteY2" fmla="*/ 5867400 h 11795760"/>
              <a:gd name="connsiteX3" fmla="*/ 2034 w 989170"/>
              <a:gd name="connsiteY3" fmla="*/ 5217162 h 11795760"/>
              <a:gd name="connsiteX4" fmla="*/ 2034 w 989170"/>
              <a:gd name="connsiteY4" fmla="*/ 0 h 11795760"/>
              <a:gd name="connsiteX5" fmla="*/ 989170 w 989170"/>
              <a:gd name="connsiteY5" fmla="*/ 0 h 11795760"/>
              <a:gd name="connsiteX6" fmla="*/ 989170 w 989170"/>
              <a:gd name="connsiteY6" fmla="*/ 11795760 h 11795760"/>
              <a:gd name="connsiteX7" fmla="*/ 2034 w 989170"/>
              <a:gd name="connsiteY7" fmla="*/ 11795760 h 11795760"/>
              <a:gd name="connsiteX0" fmla="*/ 2087 w 989223"/>
              <a:gd name="connsiteY0" fmla="*/ 11795760 h 11795760"/>
              <a:gd name="connsiteX1" fmla="*/ 2090 w 989223"/>
              <a:gd name="connsiteY1" fmla="*/ 6578598 h 11795760"/>
              <a:gd name="connsiteX2" fmla="*/ 472916 w 989223"/>
              <a:gd name="connsiteY2" fmla="*/ 5867400 h 11795760"/>
              <a:gd name="connsiteX3" fmla="*/ 2087 w 989223"/>
              <a:gd name="connsiteY3" fmla="*/ 5217162 h 11795760"/>
              <a:gd name="connsiteX4" fmla="*/ 2087 w 989223"/>
              <a:gd name="connsiteY4" fmla="*/ 0 h 11795760"/>
              <a:gd name="connsiteX5" fmla="*/ 989223 w 989223"/>
              <a:gd name="connsiteY5" fmla="*/ 0 h 11795760"/>
              <a:gd name="connsiteX6" fmla="*/ 989223 w 989223"/>
              <a:gd name="connsiteY6" fmla="*/ 11795760 h 11795760"/>
              <a:gd name="connsiteX7" fmla="*/ 2087 w 989223"/>
              <a:gd name="connsiteY7" fmla="*/ 11795760 h 11795760"/>
              <a:gd name="connsiteX0" fmla="*/ 2038 w 989174"/>
              <a:gd name="connsiteY0" fmla="*/ 11795760 h 11795760"/>
              <a:gd name="connsiteX1" fmla="*/ 2041 w 989174"/>
              <a:gd name="connsiteY1" fmla="*/ 6578598 h 11795760"/>
              <a:gd name="connsiteX2" fmla="*/ 472867 w 989174"/>
              <a:gd name="connsiteY2" fmla="*/ 5867400 h 11795760"/>
              <a:gd name="connsiteX3" fmla="*/ 2038 w 989174"/>
              <a:gd name="connsiteY3" fmla="*/ 5217162 h 11795760"/>
              <a:gd name="connsiteX4" fmla="*/ 2038 w 989174"/>
              <a:gd name="connsiteY4" fmla="*/ 0 h 11795760"/>
              <a:gd name="connsiteX5" fmla="*/ 989174 w 989174"/>
              <a:gd name="connsiteY5" fmla="*/ 0 h 11795760"/>
              <a:gd name="connsiteX6" fmla="*/ 989174 w 989174"/>
              <a:gd name="connsiteY6" fmla="*/ 11795760 h 11795760"/>
              <a:gd name="connsiteX7" fmla="*/ 2038 w 989174"/>
              <a:gd name="connsiteY7" fmla="*/ 11795760 h 11795760"/>
              <a:gd name="connsiteX0" fmla="*/ 2023 w 989159"/>
              <a:gd name="connsiteY0" fmla="*/ 11795760 h 11795760"/>
              <a:gd name="connsiteX1" fmla="*/ 2026 w 989159"/>
              <a:gd name="connsiteY1" fmla="*/ 6578598 h 11795760"/>
              <a:gd name="connsiteX2" fmla="*/ 472852 w 989159"/>
              <a:gd name="connsiteY2" fmla="*/ 5867400 h 11795760"/>
              <a:gd name="connsiteX3" fmla="*/ 2023 w 989159"/>
              <a:gd name="connsiteY3" fmla="*/ 5217162 h 11795760"/>
              <a:gd name="connsiteX4" fmla="*/ 2023 w 989159"/>
              <a:gd name="connsiteY4" fmla="*/ 0 h 11795760"/>
              <a:gd name="connsiteX5" fmla="*/ 989159 w 989159"/>
              <a:gd name="connsiteY5" fmla="*/ 0 h 11795760"/>
              <a:gd name="connsiteX6" fmla="*/ 989159 w 989159"/>
              <a:gd name="connsiteY6" fmla="*/ 11795760 h 11795760"/>
              <a:gd name="connsiteX7" fmla="*/ 2023 w 989159"/>
              <a:gd name="connsiteY7" fmla="*/ 11795760 h 11795760"/>
              <a:gd name="connsiteX0" fmla="*/ 4043 w 991179"/>
              <a:gd name="connsiteY0" fmla="*/ 11795760 h 11795760"/>
              <a:gd name="connsiteX1" fmla="*/ 4046 w 991179"/>
              <a:gd name="connsiteY1" fmla="*/ 6578598 h 11795760"/>
              <a:gd name="connsiteX2" fmla="*/ 474872 w 991179"/>
              <a:gd name="connsiteY2" fmla="*/ 5867400 h 11795760"/>
              <a:gd name="connsiteX3" fmla="*/ 4043 w 991179"/>
              <a:gd name="connsiteY3" fmla="*/ 5217162 h 11795760"/>
              <a:gd name="connsiteX4" fmla="*/ 4043 w 991179"/>
              <a:gd name="connsiteY4" fmla="*/ 0 h 11795760"/>
              <a:gd name="connsiteX5" fmla="*/ 991179 w 991179"/>
              <a:gd name="connsiteY5" fmla="*/ 0 h 11795760"/>
              <a:gd name="connsiteX6" fmla="*/ 991179 w 991179"/>
              <a:gd name="connsiteY6" fmla="*/ 11795760 h 11795760"/>
              <a:gd name="connsiteX7" fmla="*/ 4043 w 991179"/>
              <a:gd name="connsiteY7" fmla="*/ 11795760 h 11795760"/>
              <a:gd name="connsiteX0" fmla="*/ 4047 w 991183"/>
              <a:gd name="connsiteY0" fmla="*/ 11795760 h 11795760"/>
              <a:gd name="connsiteX1" fmla="*/ 243 w 991183"/>
              <a:gd name="connsiteY1" fmla="*/ 6666228 h 11795760"/>
              <a:gd name="connsiteX2" fmla="*/ 474876 w 991183"/>
              <a:gd name="connsiteY2" fmla="*/ 5867400 h 11795760"/>
              <a:gd name="connsiteX3" fmla="*/ 4047 w 991183"/>
              <a:gd name="connsiteY3" fmla="*/ 5217162 h 11795760"/>
              <a:gd name="connsiteX4" fmla="*/ 4047 w 991183"/>
              <a:gd name="connsiteY4" fmla="*/ 0 h 11795760"/>
              <a:gd name="connsiteX5" fmla="*/ 991183 w 991183"/>
              <a:gd name="connsiteY5" fmla="*/ 0 h 11795760"/>
              <a:gd name="connsiteX6" fmla="*/ 991183 w 991183"/>
              <a:gd name="connsiteY6" fmla="*/ 11795760 h 11795760"/>
              <a:gd name="connsiteX7" fmla="*/ 4047 w 991183"/>
              <a:gd name="connsiteY7" fmla="*/ 11795760 h 11795760"/>
              <a:gd name="connsiteX0" fmla="*/ 4000 w 991136"/>
              <a:gd name="connsiteY0" fmla="*/ 11795760 h 11795760"/>
              <a:gd name="connsiteX1" fmla="*/ 196 w 991136"/>
              <a:gd name="connsiteY1" fmla="*/ 6666228 h 11795760"/>
              <a:gd name="connsiteX2" fmla="*/ 474829 w 991136"/>
              <a:gd name="connsiteY2" fmla="*/ 5867400 h 11795760"/>
              <a:gd name="connsiteX3" fmla="*/ 11623 w 991136"/>
              <a:gd name="connsiteY3" fmla="*/ 5148582 h 11795760"/>
              <a:gd name="connsiteX4" fmla="*/ 4000 w 991136"/>
              <a:gd name="connsiteY4" fmla="*/ 0 h 11795760"/>
              <a:gd name="connsiteX5" fmla="*/ 991136 w 991136"/>
              <a:gd name="connsiteY5" fmla="*/ 0 h 11795760"/>
              <a:gd name="connsiteX6" fmla="*/ 991136 w 991136"/>
              <a:gd name="connsiteY6" fmla="*/ 11795760 h 11795760"/>
              <a:gd name="connsiteX7" fmla="*/ 4000 w 991136"/>
              <a:gd name="connsiteY7" fmla="*/ 11795760 h 11795760"/>
              <a:gd name="connsiteX0" fmla="*/ 3965 w 991101"/>
              <a:gd name="connsiteY0" fmla="*/ 11795760 h 11795760"/>
              <a:gd name="connsiteX1" fmla="*/ 161 w 991101"/>
              <a:gd name="connsiteY1" fmla="*/ 6666228 h 11795760"/>
              <a:gd name="connsiteX2" fmla="*/ 583379 w 991101"/>
              <a:gd name="connsiteY2" fmla="*/ 5888355 h 11795760"/>
              <a:gd name="connsiteX3" fmla="*/ 11588 w 991101"/>
              <a:gd name="connsiteY3" fmla="*/ 5148582 h 11795760"/>
              <a:gd name="connsiteX4" fmla="*/ 3965 w 991101"/>
              <a:gd name="connsiteY4" fmla="*/ 0 h 11795760"/>
              <a:gd name="connsiteX5" fmla="*/ 991101 w 991101"/>
              <a:gd name="connsiteY5" fmla="*/ 0 h 11795760"/>
              <a:gd name="connsiteX6" fmla="*/ 991101 w 991101"/>
              <a:gd name="connsiteY6" fmla="*/ 11795760 h 11795760"/>
              <a:gd name="connsiteX7" fmla="*/ 3965 w 991101"/>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7623 w 987136"/>
              <a:gd name="connsiteY3" fmla="*/ 5148582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7148 w 987136"/>
              <a:gd name="connsiteY3" fmla="*/ 504380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8835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903595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1143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 name="connsiteX0" fmla="*/ 0 w 987136"/>
              <a:gd name="connsiteY0" fmla="*/ 11795760 h 11795760"/>
              <a:gd name="connsiteX1" fmla="*/ 11439 w 987136"/>
              <a:gd name="connsiteY1" fmla="*/ 6782433 h 11795760"/>
              <a:gd name="connsiteX2" fmla="*/ 579414 w 987136"/>
              <a:gd name="connsiteY2" fmla="*/ 5894070 h 11795760"/>
              <a:gd name="connsiteX3" fmla="*/ 7623 w 987136"/>
              <a:gd name="connsiteY3" fmla="*/ 5047617 h 11795760"/>
              <a:gd name="connsiteX4" fmla="*/ 0 w 987136"/>
              <a:gd name="connsiteY4" fmla="*/ 0 h 11795760"/>
              <a:gd name="connsiteX5" fmla="*/ 987136 w 987136"/>
              <a:gd name="connsiteY5" fmla="*/ 0 h 11795760"/>
              <a:gd name="connsiteX6" fmla="*/ 987136 w 987136"/>
              <a:gd name="connsiteY6" fmla="*/ 11795760 h 11795760"/>
              <a:gd name="connsiteX7" fmla="*/ 0 w 987136"/>
              <a:gd name="connsiteY7" fmla="*/ 11795760 h 1179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7136" h="11795760">
                <a:moveTo>
                  <a:pt x="0" y="11795760"/>
                </a:moveTo>
                <a:cubicBezTo>
                  <a:pt x="1" y="10056706"/>
                  <a:pt x="11438" y="8521487"/>
                  <a:pt x="11439" y="6782433"/>
                </a:cubicBezTo>
                <a:cubicBezTo>
                  <a:pt x="108" y="6614582"/>
                  <a:pt x="580050" y="6183206"/>
                  <a:pt x="579414" y="5894070"/>
                </a:cubicBezTo>
                <a:cubicBezTo>
                  <a:pt x="578778" y="5604934"/>
                  <a:pt x="-47521" y="5143078"/>
                  <a:pt x="7623" y="5047617"/>
                </a:cubicBezTo>
                <a:lnTo>
                  <a:pt x="0" y="0"/>
                </a:lnTo>
                <a:lnTo>
                  <a:pt x="987136" y="0"/>
                </a:lnTo>
                <a:lnTo>
                  <a:pt x="987136" y="11795760"/>
                </a:lnTo>
                <a:lnTo>
                  <a:pt x="0" y="11795760"/>
                </a:lnTo>
                <a:close/>
              </a:path>
            </a:pathLst>
          </a:custGeom>
          <a:solidFill>
            <a:srgbClr val="37446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47" name="Graphic 46" descr="Research with solid fill">
            <a:hlinkClick r:id="rId2" action="ppaction://hlinksldjump"/>
            <a:extLst>
              <a:ext uri="{FF2B5EF4-FFF2-40B4-BE49-F238E27FC236}">
                <a16:creationId xmlns:a16="http://schemas.microsoft.com/office/drawing/2014/main" id="{A538FA96-80BC-827B-9CF2-71FBAE088AB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2319" y="524313"/>
            <a:ext cx="724415" cy="724415"/>
          </a:xfrm>
          <a:prstGeom prst="rect">
            <a:avLst/>
          </a:prstGeom>
        </p:spPr>
      </p:pic>
      <p:pic>
        <p:nvPicPr>
          <p:cNvPr id="48" name="Graphic 47" descr="Cloud with solid fill">
            <a:hlinkClick r:id="rId13" action="ppaction://hlinksldjump"/>
            <a:extLst>
              <a:ext uri="{FF2B5EF4-FFF2-40B4-BE49-F238E27FC236}">
                <a16:creationId xmlns:a16="http://schemas.microsoft.com/office/drawing/2014/main" id="{558A6927-8877-482B-AC73-B0C1F05E06D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8385" y="4452534"/>
            <a:ext cx="717906" cy="717906"/>
          </a:xfrm>
          <a:prstGeom prst="rect">
            <a:avLst/>
          </a:prstGeom>
        </p:spPr>
      </p:pic>
      <p:pic>
        <p:nvPicPr>
          <p:cNvPr id="49" name="Graphic 48" descr="Bar chart with solid fill">
            <a:hlinkClick r:id="rId20" action="ppaction://hlinksldjump"/>
            <a:extLst>
              <a:ext uri="{FF2B5EF4-FFF2-40B4-BE49-F238E27FC236}">
                <a16:creationId xmlns:a16="http://schemas.microsoft.com/office/drawing/2014/main" id="{D4BA6F12-AA28-6AB6-42A1-51A980BBC1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8385" y="3131668"/>
            <a:ext cx="738349" cy="738349"/>
          </a:xfrm>
          <a:prstGeom prst="rect">
            <a:avLst/>
          </a:prstGeom>
        </p:spPr>
      </p:pic>
      <p:pic>
        <p:nvPicPr>
          <p:cNvPr id="50" name="Graphic 49" descr="Database with solid fill">
            <a:hlinkClick r:id="rId22" action="ppaction://hlinksldjump"/>
            <a:extLst>
              <a:ext uri="{FF2B5EF4-FFF2-40B4-BE49-F238E27FC236}">
                <a16:creationId xmlns:a16="http://schemas.microsoft.com/office/drawing/2014/main" id="{53A0B929-544B-9A40-8761-BF93BEF973B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08606" y="1831245"/>
            <a:ext cx="717906" cy="717906"/>
          </a:xfrm>
          <a:prstGeom prst="rect">
            <a:avLst/>
          </a:prstGeom>
        </p:spPr>
      </p:pic>
      <p:pic>
        <p:nvPicPr>
          <p:cNvPr id="51" name="Graphic 50" descr="Microscope with solid fill">
            <a:hlinkClick r:id="rId25" action="ppaction://hlinksldjump"/>
            <a:extLst>
              <a:ext uri="{FF2B5EF4-FFF2-40B4-BE49-F238E27FC236}">
                <a16:creationId xmlns:a16="http://schemas.microsoft.com/office/drawing/2014/main" id="{D0E5591E-DE39-CBA5-4F31-0430D50F00B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51732" y="5752955"/>
            <a:ext cx="611212" cy="611212"/>
          </a:xfrm>
          <a:prstGeom prst="rect">
            <a:avLst/>
          </a:prstGeom>
          <a:effectLst/>
        </p:spPr>
      </p:pic>
      <p:sp>
        <p:nvSpPr>
          <p:cNvPr id="3" name="TextBox 2">
            <a:extLst>
              <a:ext uri="{FF2B5EF4-FFF2-40B4-BE49-F238E27FC236}">
                <a16:creationId xmlns:a16="http://schemas.microsoft.com/office/drawing/2014/main" id="{2CCE3FA4-5D56-FF0E-81D2-432B5E2C777A}"/>
              </a:ext>
            </a:extLst>
          </p:cNvPr>
          <p:cNvSpPr txBox="1"/>
          <p:nvPr/>
        </p:nvSpPr>
        <p:spPr>
          <a:xfrm>
            <a:off x="1514810" y="935545"/>
            <a:ext cx="2679836" cy="830997"/>
          </a:xfrm>
          <a:prstGeom prst="rect">
            <a:avLst/>
          </a:prstGeom>
          <a:noFill/>
        </p:spPr>
        <p:txBody>
          <a:bodyPr wrap="none" rtlCol="0">
            <a:spAutoFit/>
          </a:bodyPr>
          <a:lstStyle/>
          <a:p>
            <a:r>
              <a:rPr lang="en-IN" sz="2400" dirty="0">
                <a:latin typeface="+mj-lt"/>
              </a:rPr>
              <a:t>Autocorrelation plot</a:t>
            </a:r>
          </a:p>
          <a:p>
            <a:r>
              <a:rPr lang="en-IN" sz="2400" dirty="0">
                <a:latin typeface="+mj-lt"/>
              </a:rPr>
              <a:t>(ACF)</a:t>
            </a:r>
            <a:endParaRPr lang="en-IN" sz="3200" dirty="0">
              <a:latin typeface="+mj-lt"/>
            </a:endParaRPr>
          </a:p>
        </p:txBody>
      </p:sp>
      <p:pic>
        <p:nvPicPr>
          <p:cNvPr id="8" name="Picture 7" descr="A close-up of a graph&#10;&#10;Description automatically generated">
            <a:extLst>
              <a:ext uri="{FF2B5EF4-FFF2-40B4-BE49-F238E27FC236}">
                <a16:creationId xmlns:a16="http://schemas.microsoft.com/office/drawing/2014/main" id="{A3A8A577-62DD-59EE-7FC3-038F9D396CD5}"/>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547867" y="4232106"/>
            <a:ext cx="7409212" cy="2386559"/>
          </a:xfrm>
          <a:prstGeom prst="rect">
            <a:avLst/>
          </a:prstGeom>
        </p:spPr>
      </p:pic>
      <p:pic>
        <p:nvPicPr>
          <p:cNvPr id="11" name="Picture 10" descr="A blue and white graph&#10;&#10;Description automatically generated with medium confidence">
            <a:extLst>
              <a:ext uri="{FF2B5EF4-FFF2-40B4-BE49-F238E27FC236}">
                <a16:creationId xmlns:a16="http://schemas.microsoft.com/office/drawing/2014/main" id="{07556112-D7AE-5EE8-8387-B52DFAAFF2C5}"/>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547867" y="1608119"/>
            <a:ext cx="7409211" cy="2386559"/>
          </a:xfrm>
          <a:prstGeom prst="rect">
            <a:avLst/>
          </a:prstGeom>
        </p:spPr>
      </p:pic>
      <p:pic>
        <p:nvPicPr>
          <p:cNvPr id="15" name="Picture 14" descr="A blue lines on a white surface&#10;&#10;Description automatically generated">
            <a:extLst>
              <a:ext uri="{FF2B5EF4-FFF2-40B4-BE49-F238E27FC236}">
                <a16:creationId xmlns:a16="http://schemas.microsoft.com/office/drawing/2014/main" id="{4882E85E-F9EC-FCC2-AB92-6C90245B3D29}"/>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450895" y="1834463"/>
            <a:ext cx="2643760" cy="1980166"/>
          </a:xfrm>
          <a:prstGeom prst="rect">
            <a:avLst/>
          </a:prstGeom>
        </p:spPr>
      </p:pic>
      <p:graphicFrame>
        <p:nvGraphicFramePr>
          <p:cNvPr id="20" name="Table 20">
            <a:extLst>
              <a:ext uri="{FF2B5EF4-FFF2-40B4-BE49-F238E27FC236}">
                <a16:creationId xmlns:a16="http://schemas.microsoft.com/office/drawing/2014/main" id="{7C6A0FDA-957B-69F7-A661-CDFD6EFA0644}"/>
              </a:ext>
            </a:extLst>
          </p:cNvPr>
          <p:cNvGraphicFramePr>
            <a:graphicFrameLocks noGrp="1"/>
          </p:cNvGraphicFramePr>
          <p:nvPr>
            <p:extLst>
              <p:ext uri="{D42A27DB-BD31-4B8C-83A1-F6EECF244321}">
                <p14:modId xmlns:p14="http://schemas.microsoft.com/office/powerpoint/2010/main" val="553121435"/>
              </p:ext>
            </p:extLst>
          </p:nvPr>
        </p:nvGraphicFramePr>
        <p:xfrm>
          <a:off x="1705399" y="4779455"/>
          <a:ext cx="2298658" cy="1143000"/>
        </p:xfrm>
        <a:graphic>
          <a:graphicData uri="http://schemas.openxmlformats.org/drawingml/2006/table">
            <a:tbl>
              <a:tblPr firstRow="1" bandRow="1">
                <a:tableStyleId>{5C22544A-7EE6-4342-B048-85BDC9FD1C3A}</a:tableStyleId>
              </a:tblPr>
              <a:tblGrid>
                <a:gridCol w="1149329">
                  <a:extLst>
                    <a:ext uri="{9D8B030D-6E8A-4147-A177-3AD203B41FA5}">
                      <a16:colId xmlns:a16="http://schemas.microsoft.com/office/drawing/2014/main" val="4216962479"/>
                    </a:ext>
                  </a:extLst>
                </a:gridCol>
                <a:gridCol w="1149329">
                  <a:extLst>
                    <a:ext uri="{9D8B030D-6E8A-4147-A177-3AD203B41FA5}">
                      <a16:colId xmlns:a16="http://schemas.microsoft.com/office/drawing/2014/main" val="3779269166"/>
                    </a:ext>
                  </a:extLst>
                </a:gridCol>
              </a:tblGrid>
              <a:tr h="276999">
                <a:tc>
                  <a:txBody>
                    <a:bodyPr/>
                    <a:lstStyle/>
                    <a:p>
                      <a:r>
                        <a:rPr lang="en-US" dirty="0"/>
                        <a:t>P-value(0)</a:t>
                      </a:r>
                      <a:endParaRPr lang="en-IN" dirty="0"/>
                    </a:p>
                  </a:txBody>
                  <a:tcPr>
                    <a:solidFill>
                      <a:srgbClr val="374461"/>
                    </a:solidFill>
                  </a:tcPr>
                </a:tc>
                <a:tc>
                  <a:txBody>
                    <a:bodyPr/>
                    <a:lstStyle/>
                    <a:p>
                      <a:r>
                        <a:rPr lang="en-IN" dirty="0"/>
                        <a:t>0.817169</a:t>
                      </a:r>
                    </a:p>
                  </a:txBody>
                  <a:tcPr>
                    <a:solidFill>
                      <a:srgbClr val="374461"/>
                    </a:solidFill>
                  </a:tcPr>
                </a:tc>
                <a:extLst>
                  <a:ext uri="{0D108BD9-81ED-4DB2-BD59-A6C34878D82A}">
                    <a16:rowId xmlns:a16="http://schemas.microsoft.com/office/drawing/2014/main" val="3092496808"/>
                  </a:ext>
                </a:extLst>
              </a:tr>
              <a:tr h="276999">
                <a:tc>
                  <a:txBody>
                    <a:bodyPr/>
                    <a:lstStyle/>
                    <a:p>
                      <a:r>
                        <a:rPr lang="en-US" dirty="0"/>
                        <a:t>P-value(1)</a:t>
                      </a:r>
                      <a:endParaRPr lang="en-IN" dirty="0"/>
                    </a:p>
                  </a:txBody>
                  <a:tcPr/>
                </a:tc>
                <a:tc>
                  <a:txBody>
                    <a:bodyPr/>
                    <a:lstStyle/>
                    <a:p>
                      <a:r>
                        <a:rPr lang="en-IN" dirty="0"/>
                        <a:t>0.0</a:t>
                      </a:r>
                    </a:p>
                  </a:txBody>
                  <a:tcPr/>
                </a:tc>
                <a:extLst>
                  <a:ext uri="{0D108BD9-81ED-4DB2-BD59-A6C34878D82A}">
                    <a16:rowId xmlns:a16="http://schemas.microsoft.com/office/drawing/2014/main" val="1563551247"/>
                  </a:ext>
                </a:extLst>
              </a:tr>
              <a:tr h="276999">
                <a:tc>
                  <a:txBody>
                    <a:bodyPr/>
                    <a:lstStyle/>
                    <a:p>
                      <a:r>
                        <a:rPr lang="en-US" dirty="0"/>
                        <a:t>P-value(2)</a:t>
                      </a:r>
                      <a:endParaRPr lang="en-IN" dirty="0"/>
                    </a:p>
                  </a:txBody>
                  <a:tcPr/>
                </a:tc>
                <a:tc>
                  <a:txBody>
                    <a:bodyPr/>
                    <a:lstStyle/>
                    <a:p>
                      <a:r>
                        <a:rPr lang="en-IN" sz="1050" dirty="0"/>
                        <a:t>2.005226396759131e-24</a:t>
                      </a:r>
                    </a:p>
                  </a:txBody>
                  <a:tcPr/>
                </a:tc>
                <a:extLst>
                  <a:ext uri="{0D108BD9-81ED-4DB2-BD59-A6C34878D82A}">
                    <a16:rowId xmlns:a16="http://schemas.microsoft.com/office/drawing/2014/main" val="4225543276"/>
                  </a:ext>
                </a:extLst>
              </a:tr>
            </a:tbl>
          </a:graphicData>
        </a:graphic>
      </p:graphicFrame>
      <p:sp>
        <p:nvSpPr>
          <p:cNvPr id="21" name="TextBox 20">
            <a:extLst>
              <a:ext uri="{FF2B5EF4-FFF2-40B4-BE49-F238E27FC236}">
                <a16:creationId xmlns:a16="http://schemas.microsoft.com/office/drawing/2014/main" id="{0ECD38BA-97E6-731E-3A55-16040D78BC99}"/>
              </a:ext>
            </a:extLst>
          </p:cNvPr>
          <p:cNvSpPr txBox="1"/>
          <p:nvPr/>
        </p:nvSpPr>
        <p:spPr>
          <a:xfrm>
            <a:off x="1622120" y="4078292"/>
            <a:ext cx="2395956" cy="523220"/>
          </a:xfrm>
          <a:prstGeom prst="rect">
            <a:avLst/>
          </a:prstGeom>
          <a:noFill/>
        </p:spPr>
        <p:txBody>
          <a:bodyPr wrap="square" rtlCol="0">
            <a:spAutoFit/>
          </a:bodyPr>
          <a:lstStyle/>
          <a:p>
            <a:r>
              <a:rPr lang="en-US" sz="1400" dirty="0">
                <a:latin typeface="+mj-lt"/>
              </a:rPr>
              <a:t>Using </a:t>
            </a:r>
            <a:r>
              <a:rPr lang="en-IN" sz="1400" b="0" i="0" dirty="0">
                <a:solidFill>
                  <a:srgbClr val="212529"/>
                </a:solidFill>
                <a:effectLst/>
                <a:latin typeface="+mj-lt"/>
              </a:rPr>
              <a:t>Augmented Dickey-Fuller test to estimate d value</a:t>
            </a:r>
            <a:r>
              <a:rPr lang="en-US" sz="1400" dirty="0">
                <a:latin typeface="+mj-lt"/>
              </a:rPr>
              <a:t> </a:t>
            </a:r>
            <a:endParaRPr lang="en-IN" sz="1400" dirty="0">
              <a:latin typeface="+mj-lt"/>
            </a:endParaRPr>
          </a:p>
        </p:txBody>
      </p:sp>
    </p:spTree>
    <p:extLst>
      <p:ext uri="{BB962C8B-B14F-4D97-AF65-F5344CB8AC3E}">
        <p14:creationId xmlns:p14="http://schemas.microsoft.com/office/powerpoint/2010/main" val="106833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1519</TotalTime>
  <Words>785</Words>
  <Application>Microsoft Office PowerPoint</Application>
  <PresentationFormat>Widescreen</PresentationFormat>
  <Paragraphs>104</Paragraphs>
  <Slides>20</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Arial</vt:lpstr>
      <vt:lpstr>Times New Roman</vt:lpstr>
      <vt:lpstr>Arial Black</vt:lpstr>
      <vt:lpstr>Calibri Light</vt:lpstr>
      <vt:lpstr>Office Theme</vt:lpstr>
      <vt:lpstr>PowerPoint Presentation</vt:lpstr>
      <vt:lpstr>PowerPoint Presentation</vt:lpstr>
      <vt:lpstr>PowerPoint Presentation</vt:lpstr>
      <vt:lpstr>Data Preprocessing and Exploratory Analysis</vt:lpstr>
      <vt:lpstr>Using Forward Filling - This approach involves filling in missing values by the closest in time past existing value. This is a simple and intuitive approach, and it can work well if the missing values are likely to be like the preceding values. However, it can also lead to errors if the values are not actually similar, and it can amplify any errors or outliers that may exist in the data. </vt:lpstr>
      <vt:lpstr>PowerPoint Presentation</vt:lpstr>
      <vt:lpstr>Model Building</vt:lpstr>
      <vt:lpstr>Model Building</vt:lpstr>
      <vt:lpstr>ARIMA Model parameters </vt:lpstr>
      <vt:lpstr>ARIMA Model parameters </vt:lpstr>
      <vt:lpstr>PowerPoint Presentation</vt:lpstr>
      <vt:lpstr>Model Predictions</vt:lpstr>
      <vt:lpstr>Model Predictions</vt:lpstr>
      <vt:lpstr>Model 2</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Financial Assets Market Value</dc:title>
  <dc:creator>ADMIN</dc:creator>
  <cp:lastModifiedBy>yashvardhan singh</cp:lastModifiedBy>
  <cp:revision>62</cp:revision>
  <dcterms:created xsi:type="dcterms:W3CDTF">2023-09-10T22:05:06Z</dcterms:created>
  <dcterms:modified xsi:type="dcterms:W3CDTF">2024-09-09T16:54:52Z</dcterms:modified>
</cp:coreProperties>
</file>